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9144000" cy="5143500" type="screen16x9"/>
  <p:notesSz cx="6858000" cy="9144000"/>
  <p:embeddedFontLst>
    <p:embeddedFont>
      <p:font typeface="IBM Plex Mono Medium" panose="020B0509050203000203" pitchFamily="49" charset="77"/>
      <p:regular r:id="rId85"/>
      <p:bold r:id="rId86"/>
      <p:italic r:id="rId87"/>
      <p:boldItalic r:id="rId88"/>
    </p:embeddedFont>
    <p:embeddedFont>
      <p:font typeface="Public Sans" pitchFamily="2" charset="77"/>
      <p:regular r:id="rId89"/>
      <p:bold r:id="rId90"/>
      <p:italic r:id="rId91"/>
      <p:boldItalic r:id="rId92"/>
    </p:embeddedFont>
    <p:embeddedFont>
      <p:font typeface="Public Sans ExtraBold" pitchFamily="2" charset="77"/>
      <p:bold r:id="rId93"/>
      <p:italic r:id="rId94"/>
      <p:boldItalic r:id="rId95"/>
    </p:embeddedFont>
    <p:embeddedFont>
      <p:font typeface="Public Sans Light" pitchFamily="2" charset="77"/>
      <p:regular r:id="rId96"/>
      <p:bold r:id="rId97"/>
      <p:italic r:id="rId98"/>
      <p:boldItalic r:id="rId99"/>
    </p:embeddedFont>
    <p:embeddedFont>
      <p:font typeface="Public Sans Medium" pitchFamily="2" charset="77"/>
      <p:regular r:id="rId100"/>
      <p:bold r:id="rId101"/>
      <p:italic r:id="rId102"/>
      <p:boldItalic r:id="rId103"/>
    </p:embeddedFont>
    <p:embeddedFont>
      <p:font typeface="Public Sans Thin" pitchFamily="2" charset="77"/>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28"/>
  </p:normalViewPr>
  <p:slideViewPr>
    <p:cSldViewPr snapToGrid="0">
      <p:cViewPr varScale="1">
        <p:scale>
          <a:sx n="114" d="100"/>
          <a:sy n="114" d="100"/>
        </p:scale>
        <p:origin x="176" y="9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font" Target="fonts/font2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6aab59006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6aab59006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8e0562e3d4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8e0562e3d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8e0562e3d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8e0562e3d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8e0562e3d4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8e0562e3d4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8e0562e3d4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8e0562e3d4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8e0562e3d4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8e0562e3d4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8e0562e3d4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8e0562e3d4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8e0562e3d4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8e0562e3d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8d8650de0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8d8650de0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8e0562e3d4_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8e0562e3d4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b3ab2e8b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b3ab2e8b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a2d22496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a2d2249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22e9a14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22e9a14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44b960a58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44b960a5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8d8650de0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8d8650de0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am a masculine presenting, Mexican-American person with brown skin and shortish dark brown hair. I have freckles and a septum piercing and a blurred background.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3650ab70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53650ab70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54108ebe4b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54108ebe4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d8650de06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d8650de0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AH: I started looking into inclusive form design as a passion project about a year ago for a few reasons. 1. I design a lot of government forms for projects I work on at 18F. Some forms have to meet certain guidelines, the form data needs to be actionable and relevant for the people reviewing it, so I want relevant, uniform, clean data 2. I’m a designer. I’ve looked at a ton of form patterns over my 15 year career. Forms need to be designed well, not only visually, but they need to be plain language, explanatory, feel safe, look good, not feel overwhelming, etc. And lastly, very personally. I was tired of my identity not being an option forcing me to choose inaccurate, arbitrary identifiers that are either  inaccurate or downright offensive. And I’m not alone in this when I started asking people in my community who work with intake forms in healthcare and nonprofits, they shared similar challenges and frustrations—Not only in how to identify themselves, but being confused when certain questions were asked or what is the “right” way to ask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8e0562e3d4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8e0562e3d4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AH: This slide shows 3 examples of exclusionary form design. I run into tons of forms like these either at work or filling them out. From left to right. There’s a title or honorific dropdown with 19 options. 3 are asking if you are a wed or unwed woman. A few are if I'm maybe some kind of European royalty? And only professional titles like Rabbi or Dr. are gender neutral. The next form asks for my gender as either male or female, which excludes people with unspecified or other gender identities. Last, there’s a race and ethnicity form with 7 options. 2 checkboxes ask you to clarify if you are US Black or Carribean Black and the only option for Hispanic is White (Hispanic or non-Hispanic), so only “other” applies to me.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many people I’m sure these work just fine. Maybe you are a Viscount American Indian male, but for others it’s not how we are seen by the world or how we see ourselves which is a bad user experience and makes the data less useful.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And now I’m going to turn it over to Jona to talk more about the Race and Ethnicity pattern.</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8e0562e3d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8e0562e3d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8d8650de06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8d8650de0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b3ab2e8ba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b3ab2e8b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8e0562e3d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8e0562e3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8e0562e3d4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8e0562e3d4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93b88b4c3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93b88b4c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93b88b4c3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93b88b4c3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8e0562e3d4_0_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8e0562e3d4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8e0562e3d4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8e0562e3d4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8d8650de0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8d8650de0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[AH] For sure. So because of this form dilemma, I decided to do DNA genetic testing for ancestry. The results were pretty much what I expected. They are also common results for people with brown skin that live in what is now known as the American Southwest and Central America. The chart on the screen shows that I’m 45% Spanish, 41% Native American, and the rest is from all over the huge, diverse continent of Africa.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e0562e3d4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e0562e3d4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However, forms rarely allow this answer for a few reasons. In this example, I have a screenshot of a form I tried to fill out within the last year.  It uses a dropdown form pattern where I’m only allowed to choose 1 option from a dropdown for race AND ethnicity. I’m glad it has the gender inclusive Latinx option, but I have to choose between my racial identity or ethnic background.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Latino and Hispanic can be any race or racial combination and that’s something people miss a lot.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e0562e3d4_4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e0562e3d4_4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Jona was talking about 10% of the American population reporting multiple races. This screenshot shows Census 2020 data for people who identify as Hispanic or Latino. 42.2% selected that they were “some other race alone” and 32.7% chose “two or more races.” That’s a majority of the Hispanic and Latino ethnicity that are not represented here.</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93b88b4c3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93b88b4c3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Race, ethnicity and nationality are all different things. Racially, I’m mostly half white Spanish and half Native American. </a:t>
            </a:r>
            <a:r>
              <a:rPr lang="en"/>
              <a:t>Culturally and ethnically Hispanic. I was born in the US. </a:t>
            </a:r>
            <a:r>
              <a:rPr lang="en">
                <a:solidFill>
                  <a:schemeClr val="dk1"/>
                </a:solidFill>
              </a:rPr>
              <a:t>My parents were all born in the US, my grandparents and great grandparents were all born in the US. That makes my nationality American.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6db2cd8e4a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6db2cd8e4a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8e0562e3d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8e0562e3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Race is a social construct. At best, it’s used to measure inequity and make positive change. At worst, it’s used for discrimination and harm.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e0562e3d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e0562e3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long as those are meaningful categories for your program, include those ethnicities in your form or allow users to self-identify. Then you can roll that information up into the larger OMB categories for reporting purposes.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8e0562e3d4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8e0562e3d4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8e0562e3d4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8e0562e3d4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8e0562e3d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8e0562e3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8e0562e3d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8e0562e3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8e0562e3d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8e0562e3d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8e0562e3d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8e0562e3d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8e0562e3d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8e0562e3d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8e0562e3d4_4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8e0562e3d4_4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[AH] Like race. Gender is a social construct. At best, it’s used to measure inequity and make positive change. At worst, it’s used for discrimination and harm.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53650ab7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53650ab7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8e0562e3d4_4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8e0562e3d4_4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[AH] </a:t>
            </a:r>
            <a:r>
              <a:rPr lang="en"/>
              <a:t>Also Gender ≠ Sex ≠ Pronouns. You can’t infer one from another. Your biology doesn’t have to match your appearance, the way you identify doesn’t have to match what others assume you are, and that also doesn’t have to do with the ways you want people to address you.</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8e0562e3d4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8e0562e3d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[AH] </a:t>
            </a:r>
            <a:r>
              <a:rPr lang="en"/>
              <a:t>Terms change. Identities change. For example, trans activists of the 70s used the word transexual to identify themselves, but that word has fallen out of favor and it’s more acceptable to use the word transgender. There didn’t used to be an option for intersex, but advancements in medical research confirm there’s more nuance to biology than before.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8e0562e3d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8e0562e3d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[AH] Look, this is such a complicated topic being distilled into one form field. It’s a deeply personal identity we are just now as a society coming to understand.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One person or one opinion from the LGBTQ+ community is not the unquestioned truth. USWDS isn’t the unquestioned truth. This is the best we have right now, and everything is iterative.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important to be empathetic and listen but use guidance from communities that are more widely accepted. Even in non-web related instances, if you say the wrong thing, its ok to say  “oops sorry, thanks for letting me know!”</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e0562e3d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e0562e3d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[AH] The issue of gender is sometimes seen as a controversial and divisive issue because it’s becoming more mainstream. It doesn’t need to be.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These identities have been here, this whole time, it just wasn’t being counted or there was no language for it. This is just one visible sign of social change and progress. At one point women couldn’t vote, schools were racially segregated, interracial marriages were illegal, same-sex relations were a crime —and some of things are still true across the world.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But, several offices within the federal government, in academia, and in communities across the world are saying here are the ways people identify themselves, let’s count them!!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8e0562e3d4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8e0562e3d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[AH] But we need to ensure safety. Since this is a divisive topic right now, people don’t feel safe. Especially in a government context when there is so much legislation happening right now that directly impacts trans lives.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Many publicly available datasets will show you inequities in gender-based violence, income, and housing so it’s important data to have. However, if this data is needed, it’s important that privacy is protected or and separated from other personally identifiable information (PII).</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8e0562e3d4_4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8e0562e3d4_4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[AH] This week is transgender awareness week. The purpose is to bring attention to the community by educating the public about who transgender people are and advancing advocacy around issues of prejudice, discrimination, and violence that disproportiately affect the transgender community. And this coming Sunday is Transgender day of Rememberance, which started in the late 90s to draw attention to the continued violence against transgender people.</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8e0562e3d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8e0562e3d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e0562e3d4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e0562e3d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8e0562e3d4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8e0562e3d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8e0562e3d4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8e0562e3d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8d8650de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8d8650de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8e0562e3d4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8e0562e3d4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8e0562e3d4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8e0562e3d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8e0562e3d4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8e0562e3d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8e0562e3d4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8e0562e3d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8e0562e3d4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8e0562e3d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8e0562e3d4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8e0562e3d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e0562e3d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e0562e3d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8e0562e3d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8e0562e3d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8e0562e3d4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8e0562e3d4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8e0562e3d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8e0562e3d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8e0562e3d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8e0562e3d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8e0562e3d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8e0562e3d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8e0562e3d4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8e0562e3d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8e0562e3d4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8e0562e3d4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8e0562e3d4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8e0562e3d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8e0562e3d4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8e0562e3d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8e0562e3d4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8e0562e3d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8e0562e3d4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8e0562e3d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8e0562e3d4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8e0562e3d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8e0562e3d4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8e0562e3d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8e0562e3d4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8e0562e3d4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8e0562e3d4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8e0562e3d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8e0562e3d4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8e0562e3d4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2b3ab2e8ba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2b3ab2e8b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DW</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2b3ab2e8ba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2b3ab2e8ba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8e0562e3d4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8e0562e3d4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Public Sans Medium"/>
                <a:ea typeface="Public Sans Medium"/>
                <a:cs typeface="Public Sans Medium"/>
                <a:sym typeface="Public Sans Medium"/>
              </a:defRPr>
            </a:lvl1pPr>
            <a:lvl2pPr lvl="1">
              <a:buNone/>
              <a:defRPr>
                <a:latin typeface="Public Sans Medium"/>
                <a:ea typeface="Public Sans Medium"/>
                <a:cs typeface="Public Sans Medium"/>
                <a:sym typeface="Public Sans Medium"/>
              </a:defRPr>
            </a:lvl2pPr>
            <a:lvl3pPr lvl="2">
              <a:buNone/>
              <a:defRPr>
                <a:latin typeface="Public Sans Medium"/>
                <a:ea typeface="Public Sans Medium"/>
                <a:cs typeface="Public Sans Medium"/>
                <a:sym typeface="Public Sans Medium"/>
              </a:defRPr>
            </a:lvl3pPr>
            <a:lvl4pPr lvl="3">
              <a:buNone/>
              <a:defRPr>
                <a:latin typeface="Public Sans Medium"/>
                <a:ea typeface="Public Sans Medium"/>
                <a:cs typeface="Public Sans Medium"/>
                <a:sym typeface="Public Sans Medium"/>
              </a:defRPr>
            </a:lvl4pPr>
            <a:lvl5pPr lvl="4">
              <a:buNone/>
              <a:defRPr>
                <a:latin typeface="Public Sans Medium"/>
                <a:ea typeface="Public Sans Medium"/>
                <a:cs typeface="Public Sans Medium"/>
                <a:sym typeface="Public Sans Medium"/>
              </a:defRPr>
            </a:lvl5pPr>
            <a:lvl6pPr lvl="5">
              <a:buNone/>
              <a:defRPr>
                <a:latin typeface="Public Sans Medium"/>
                <a:ea typeface="Public Sans Medium"/>
                <a:cs typeface="Public Sans Medium"/>
                <a:sym typeface="Public Sans Medium"/>
              </a:defRPr>
            </a:lvl6pPr>
            <a:lvl7pPr lvl="6">
              <a:buNone/>
              <a:defRPr>
                <a:latin typeface="Public Sans Medium"/>
                <a:ea typeface="Public Sans Medium"/>
                <a:cs typeface="Public Sans Medium"/>
                <a:sym typeface="Public Sans Medium"/>
              </a:defRPr>
            </a:lvl7pPr>
            <a:lvl8pPr lvl="7">
              <a:buNone/>
              <a:defRPr>
                <a:latin typeface="Public Sans Medium"/>
                <a:ea typeface="Public Sans Medium"/>
                <a:cs typeface="Public Sans Medium"/>
                <a:sym typeface="Public Sans Medium"/>
              </a:defRPr>
            </a:lvl8pPr>
            <a:lvl9pPr lvl="8">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a:spLocks noGrp="1"/>
          </p:cNvSpPr>
          <p:nvPr>
            <p:ph type="ctrTitle"/>
          </p:nvPr>
        </p:nvSpPr>
        <p:spPr>
          <a:xfrm>
            <a:off x="311700" y="3313350"/>
            <a:ext cx="85206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3899250"/>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4000"/>
              <a:buFont typeface="Public Sans Thin"/>
              <a:buNone/>
              <a:defRPr sz="4000" b="0">
                <a:solidFill>
                  <a:schemeClr val="dk2"/>
                </a:solidFill>
                <a:latin typeface="Public Sans Thin"/>
                <a:ea typeface="Public Sans Thin"/>
                <a:cs typeface="Public Sans Thin"/>
                <a:sym typeface="Public Sans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a:spLocks noGrp="1"/>
          </p:cNvSpPr>
          <p:nvPr>
            <p:ph type="pic" idx="2"/>
          </p:nvPr>
        </p:nvSpPr>
        <p:spPr>
          <a:xfrm>
            <a:off x="3227925" y="619632"/>
            <a:ext cx="2648400" cy="2533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uest">
  <p:cSld name="CUSTOM_3_1">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lvl1pPr lvl="0" rtl="0">
              <a:lnSpc>
                <a:spcPct val="95000"/>
              </a:lnSpc>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1"/>
          <p:cNvSpPr txBox="1">
            <a:spLocks noGrp="1"/>
          </p:cNvSpPr>
          <p:nvPr>
            <p:ph type="subTitle" idx="1"/>
          </p:nvPr>
        </p:nvSpPr>
        <p:spPr>
          <a:xfrm>
            <a:off x="5016000" y="1362200"/>
            <a:ext cx="3860400" cy="1064700"/>
          </a:xfrm>
          <a:prstGeom prst="rect">
            <a:avLst/>
          </a:prstGeom>
        </p:spPr>
        <p:txBody>
          <a:bodyPr spcFirstLastPara="1" wrap="square" lIns="91425" tIns="91425" rIns="91425" bIns="91425" anchor="t" anchorCtr="0">
            <a:noAutofit/>
          </a:bodyPr>
          <a:lstStyle>
            <a:lvl1pPr lvl="0" algn="r">
              <a:lnSpc>
                <a:spcPct val="95000"/>
              </a:lnSpc>
              <a:spcBef>
                <a:spcPts val="0"/>
              </a:spcBef>
              <a:spcAft>
                <a:spcPts val="0"/>
              </a:spcAft>
              <a:buSzPts val="2800"/>
              <a:buNone/>
              <a:defRPr sz="28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4" name="Google Shape;64;p11" descr="A simple outline of a geodesic dome"/>
          <p:cNvPicPr preferRelativeResize="0"/>
          <p:nvPr/>
        </p:nvPicPr>
        <p:blipFill rotWithShape="1">
          <a:blip r:embed="rId2">
            <a:alphaModFix/>
          </a:blip>
          <a:srcRect/>
          <a:stretch/>
        </p:blipFill>
        <p:spPr>
          <a:xfrm>
            <a:off x="1997075" y="2862131"/>
            <a:ext cx="5149848" cy="2710448"/>
          </a:xfrm>
          <a:prstGeom prst="rect">
            <a:avLst/>
          </a:prstGeom>
          <a:noFill/>
          <a:ln>
            <a:noFill/>
          </a:ln>
        </p:spPr>
      </p:pic>
      <p:sp>
        <p:nvSpPr>
          <p:cNvPr id="65" name="Google Shape;6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Section">
  <p:cSld name="CUSTOM_3_1_1">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11700" y="1362200"/>
            <a:ext cx="8555100" cy="1064700"/>
          </a:xfrm>
          <a:prstGeom prst="rect">
            <a:avLst/>
          </a:prstGeom>
        </p:spPr>
        <p:txBody>
          <a:bodyPr spcFirstLastPara="1" wrap="square" lIns="91425" tIns="91425" rIns="91425" bIns="91425" anchor="ctr" anchorCtr="0">
            <a:noAutofit/>
          </a:bodyPr>
          <a:lstStyle>
            <a:lvl1pPr lvl="0" algn="ctr" rtl="0">
              <a:lnSpc>
                <a:spcPct val="95000"/>
              </a:lnSpc>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8" name="Google Shape;68;p12" descr="A simple outline of a geodesic dome"/>
          <p:cNvPicPr preferRelativeResize="0"/>
          <p:nvPr/>
        </p:nvPicPr>
        <p:blipFill rotWithShape="1">
          <a:blip r:embed="rId2">
            <a:alphaModFix/>
          </a:blip>
          <a:srcRect/>
          <a:stretch/>
        </p:blipFill>
        <p:spPr>
          <a:xfrm>
            <a:off x="1997075" y="2862131"/>
            <a:ext cx="5149848" cy="2710448"/>
          </a:xfrm>
          <a:prstGeom prst="rect">
            <a:avLst/>
          </a:prstGeom>
          <a:noFill/>
          <a:ln>
            <a:noFill/>
          </a:ln>
        </p:spPr>
      </p:pic>
      <p:sp>
        <p:nvSpPr>
          <p:cNvPr id="69" name="Google Shape;6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te Launch">
  <p:cSld name="CUSTOM">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376165" y="259294"/>
            <a:ext cx="4281600" cy="5679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2"/>
              </a:buClr>
              <a:buSzPts val="1600"/>
              <a:buFont typeface="Public Sans"/>
              <a:buNone/>
              <a:defRPr sz="1600">
                <a:solidFill>
                  <a:schemeClr val="lt2"/>
                </a:solidFill>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3"/>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2"/>
              </a:buClr>
              <a:buSzPts val="2000"/>
              <a:buFont typeface="Public Sans ExtraBold"/>
              <a:buNone/>
              <a:defRPr sz="2000" b="0">
                <a:solidFill>
                  <a:schemeClr val="lt2"/>
                </a:solidFill>
                <a:latin typeface="Public Sans ExtraBold"/>
                <a:ea typeface="Public Sans ExtraBold"/>
                <a:cs typeface="Public Sans ExtraBold"/>
                <a:sym typeface="Public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
          <p:cNvSpPr>
            <a:spLocks noGrp="1"/>
          </p:cNvSpPr>
          <p:nvPr>
            <p:ph type="pic" idx="2"/>
          </p:nvPr>
        </p:nvSpPr>
        <p:spPr>
          <a:xfrm>
            <a:off x="557275" y="895300"/>
            <a:ext cx="8029500" cy="4560600"/>
          </a:xfrm>
          <a:prstGeom prst="roundRect">
            <a:avLst>
              <a:gd name="adj" fmla="val 2153"/>
            </a:avLst>
          </a:prstGeom>
          <a:noFill/>
          <a:ln>
            <a:noFill/>
          </a:ln>
        </p:spPr>
      </p:sp>
      <p:sp>
        <p:nvSpPr>
          <p:cNvPr id="74" name="Google Shape;7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Up Image Right">
  <p:cSld name="CUSTOM_1">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4"/>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lvl1pPr marL="457200" lvl="0" indent="-381000">
              <a:lnSpc>
                <a:spcPct val="95000"/>
              </a:lnSpc>
              <a:spcBef>
                <a:spcPts val="0"/>
              </a:spcBef>
              <a:spcAft>
                <a:spcPts val="0"/>
              </a:spcAft>
              <a:buSzPts val="2400"/>
              <a:buChar char="●"/>
              <a:defRPr sz="2400" b="0"/>
            </a:lvl1pPr>
            <a:lvl2pPr marL="914400" lvl="1" indent="-381000">
              <a:lnSpc>
                <a:spcPct val="95000"/>
              </a:lnSpc>
              <a:spcBef>
                <a:spcPts val="0"/>
              </a:spcBef>
              <a:spcAft>
                <a:spcPts val="0"/>
              </a:spcAft>
              <a:buSzPts val="2400"/>
              <a:buChar char="○"/>
              <a:defRPr sz="2400" b="0"/>
            </a:lvl2pPr>
            <a:lvl3pPr marL="1371600" lvl="2" indent="-381000">
              <a:lnSpc>
                <a:spcPct val="95000"/>
              </a:lnSpc>
              <a:spcBef>
                <a:spcPts val="0"/>
              </a:spcBef>
              <a:spcAft>
                <a:spcPts val="0"/>
              </a:spcAft>
              <a:buSzPts val="2400"/>
              <a:buChar char="■"/>
              <a:defRPr sz="2400" b="0"/>
            </a:lvl3pPr>
            <a:lvl4pPr marL="1828800" lvl="3" indent="-381000">
              <a:lnSpc>
                <a:spcPct val="95000"/>
              </a:lnSpc>
              <a:spcBef>
                <a:spcPts val="0"/>
              </a:spcBef>
              <a:spcAft>
                <a:spcPts val="0"/>
              </a:spcAft>
              <a:buSzPts val="2400"/>
              <a:buChar char="●"/>
              <a:defRPr sz="2400" b="0"/>
            </a:lvl4pPr>
            <a:lvl5pPr marL="2286000" lvl="4" indent="-381000">
              <a:lnSpc>
                <a:spcPct val="95000"/>
              </a:lnSpc>
              <a:spcBef>
                <a:spcPts val="0"/>
              </a:spcBef>
              <a:spcAft>
                <a:spcPts val="0"/>
              </a:spcAft>
              <a:buSzPts val="2400"/>
              <a:buChar char="○"/>
              <a:defRPr sz="2400" b="0"/>
            </a:lvl5pPr>
            <a:lvl6pPr marL="2743200" lvl="5" indent="-381000">
              <a:lnSpc>
                <a:spcPct val="95000"/>
              </a:lnSpc>
              <a:spcBef>
                <a:spcPts val="0"/>
              </a:spcBef>
              <a:spcAft>
                <a:spcPts val="0"/>
              </a:spcAft>
              <a:buSzPts val="2400"/>
              <a:buChar char="■"/>
              <a:defRPr sz="2400" b="0"/>
            </a:lvl6pPr>
            <a:lvl7pPr marL="3200400" lvl="6" indent="-381000">
              <a:lnSpc>
                <a:spcPct val="95000"/>
              </a:lnSpc>
              <a:spcBef>
                <a:spcPts val="0"/>
              </a:spcBef>
              <a:spcAft>
                <a:spcPts val="0"/>
              </a:spcAft>
              <a:buSzPts val="2400"/>
              <a:buChar char="●"/>
              <a:defRPr sz="2400" b="0"/>
            </a:lvl7pPr>
            <a:lvl8pPr marL="3657600" lvl="7" indent="-381000">
              <a:lnSpc>
                <a:spcPct val="95000"/>
              </a:lnSpc>
              <a:spcBef>
                <a:spcPts val="0"/>
              </a:spcBef>
              <a:spcAft>
                <a:spcPts val="0"/>
              </a:spcAft>
              <a:buSzPts val="2400"/>
              <a:buChar char="○"/>
              <a:defRPr sz="2400" b="0"/>
            </a:lvl8pPr>
            <a:lvl9pPr marL="4114800" lvl="8" indent="-381000">
              <a:lnSpc>
                <a:spcPct val="95000"/>
              </a:lnSpc>
              <a:spcBef>
                <a:spcPts val="0"/>
              </a:spcBef>
              <a:spcAft>
                <a:spcPts val="0"/>
              </a:spcAft>
              <a:buSzPts val="2400"/>
              <a:buChar char="■"/>
              <a:defRPr sz="2400" b="0"/>
            </a:lvl9pPr>
          </a:lstStyle>
          <a:p>
            <a:endParaRPr/>
          </a:p>
        </p:txBody>
      </p:sp>
      <p:sp>
        <p:nvSpPr>
          <p:cNvPr id="78" name="Google Shape;78;p14"/>
          <p:cNvSpPr>
            <a:spLocks noGrp="1"/>
          </p:cNvSpPr>
          <p:nvPr>
            <p:ph type="pic" idx="2"/>
          </p:nvPr>
        </p:nvSpPr>
        <p:spPr>
          <a:xfrm>
            <a:off x="3996000" y="201"/>
            <a:ext cx="5148000" cy="5143500"/>
          </a:xfrm>
          <a:prstGeom prst="rect">
            <a:avLst/>
          </a:prstGeom>
          <a:noFill/>
          <a:ln>
            <a:noFill/>
          </a:ln>
        </p:spPr>
      </p:sp>
      <p:sp>
        <p:nvSpPr>
          <p:cNvPr id="79" name="Google Shape;7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Up Code Right">
  <p:cSld name="CUSTOM_1_3">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5"/>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lvl1pPr marL="457200" lvl="0" indent="-381000" rtl="0">
              <a:lnSpc>
                <a:spcPct val="95000"/>
              </a:lnSpc>
              <a:spcBef>
                <a:spcPts val="0"/>
              </a:spcBef>
              <a:spcAft>
                <a:spcPts val="0"/>
              </a:spcAft>
              <a:buSzPts val="2400"/>
              <a:buChar char="●"/>
              <a:defRPr sz="2400" b="0"/>
            </a:lvl1pPr>
            <a:lvl2pPr marL="914400" lvl="1" indent="-381000" rtl="0">
              <a:lnSpc>
                <a:spcPct val="95000"/>
              </a:lnSpc>
              <a:spcBef>
                <a:spcPts val="0"/>
              </a:spcBef>
              <a:spcAft>
                <a:spcPts val="0"/>
              </a:spcAft>
              <a:buSzPts val="2400"/>
              <a:buChar char="○"/>
              <a:defRPr sz="2400" b="0"/>
            </a:lvl2pPr>
            <a:lvl3pPr marL="1371600" lvl="2" indent="-381000" rtl="0">
              <a:lnSpc>
                <a:spcPct val="95000"/>
              </a:lnSpc>
              <a:spcBef>
                <a:spcPts val="0"/>
              </a:spcBef>
              <a:spcAft>
                <a:spcPts val="0"/>
              </a:spcAft>
              <a:buSzPts val="2400"/>
              <a:buChar char="■"/>
              <a:defRPr sz="2400" b="0"/>
            </a:lvl3pPr>
            <a:lvl4pPr marL="1828800" lvl="3" indent="-381000" rtl="0">
              <a:lnSpc>
                <a:spcPct val="95000"/>
              </a:lnSpc>
              <a:spcBef>
                <a:spcPts val="0"/>
              </a:spcBef>
              <a:spcAft>
                <a:spcPts val="0"/>
              </a:spcAft>
              <a:buSzPts val="2400"/>
              <a:buChar char="●"/>
              <a:defRPr sz="2400" b="0"/>
            </a:lvl4pPr>
            <a:lvl5pPr marL="2286000" lvl="4" indent="-381000" rtl="0">
              <a:lnSpc>
                <a:spcPct val="95000"/>
              </a:lnSpc>
              <a:spcBef>
                <a:spcPts val="0"/>
              </a:spcBef>
              <a:spcAft>
                <a:spcPts val="0"/>
              </a:spcAft>
              <a:buSzPts val="2400"/>
              <a:buChar char="○"/>
              <a:defRPr sz="2400" b="0"/>
            </a:lvl5pPr>
            <a:lvl6pPr marL="2743200" lvl="5" indent="-381000" rtl="0">
              <a:lnSpc>
                <a:spcPct val="95000"/>
              </a:lnSpc>
              <a:spcBef>
                <a:spcPts val="0"/>
              </a:spcBef>
              <a:spcAft>
                <a:spcPts val="0"/>
              </a:spcAft>
              <a:buSzPts val="2400"/>
              <a:buChar char="■"/>
              <a:defRPr sz="2400" b="0"/>
            </a:lvl6pPr>
            <a:lvl7pPr marL="3200400" lvl="6" indent="-381000" rtl="0">
              <a:lnSpc>
                <a:spcPct val="95000"/>
              </a:lnSpc>
              <a:spcBef>
                <a:spcPts val="0"/>
              </a:spcBef>
              <a:spcAft>
                <a:spcPts val="0"/>
              </a:spcAft>
              <a:buSzPts val="2400"/>
              <a:buChar char="●"/>
              <a:defRPr sz="2400" b="0"/>
            </a:lvl7pPr>
            <a:lvl8pPr marL="3657600" lvl="7" indent="-381000" rtl="0">
              <a:lnSpc>
                <a:spcPct val="95000"/>
              </a:lnSpc>
              <a:spcBef>
                <a:spcPts val="0"/>
              </a:spcBef>
              <a:spcAft>
                <a:spcPts val="0"/>
              </a:spcAft>
              <a:buSzPts val="2400"/>
              <a:buChar char="○"/>
              <a:defRPr sz="2400" b="0"/>
            </a:lvl8pPr>
            <a:lvl9pPr marL="4114800" lvl="8" indent="-381000" rtl="0">
              <a:lnSpc>
                <a:spcPct val="95000"/>
              </a:lnSpc>
              <a:spcBef>
                <a:spcPts val="0"/>
              </a:spcBef>
              <a:spcAft>
                <a:spcPts val="0"/>
              </a:spcAft>
              <a:buSzPts val="2400"/>
              <a:buChar char="■"/>
              <a:defRPr sz="2400" b="0"/>
            </a:lvl9pPr>
          </a:lstStyle>
          <a:p>
            <a:endParaRPr/>
          </a:p>
        </p:txBody>
      </p:sp>
      <p:sp>
        <p:nvSpPr>
          <p:cNvPr id="83" name="Google Shape;83;p15"/>
          <p:cNvSpPr/>
          <p:nvPr/>
        </p:nvSpPr>
        <p:spPr>
          <a:xfrm>
            <a:off x="3990950" y="0"/>
            <a:ext cx="5143500" cy="515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 name="Google Shape;84;p15"/>
          <p:cNvSpPr txBox="1">
            <a:spLocks noGrp="1"/>
          </p:cNvSpPr>
          <p:nvPr>
            <p:ph type="body" idx="2"/>
          </p:nvPr>
        </p:nvSpPr>
        <p:spPr>
          <a:xfrm>
            <a:off x="4509900" y="391750"/>
            <a:ext cx="4046700" cy="43353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1"/>
              </a:buClr>
              <a:buSzPts val="1800"/>
              <a:buFont typeface="IBM Plex Mono Medium"/>
              <a:buChar char="●"/>
              <a:defRPr b="0">
                <a:solidFill>
                  <a:schemeClr val="dk1"/>
                </a:solidFill>
                <a:latin typeface="IBM Plex Mono Medium"/>
                <a:ea typeface="IBM Plex Mono Medium"/>
                <a:cs typeface="IBM Plex Mono Medium"/>
                <a:sym typeface="IBM Plex Mono Medium"/>
              </a:defRPr>
            </a:lvl1pPr>
            <a:lvl2pPr marL="914400" lvl="1"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2pPr>
            <a:lvl3pPr marL="1371600" lvl="2"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3pPr>
            <a:lvl4pPr marL="1828800" lvl="3"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4pPr>
            <a:lvl5pPr marL="2286000" lvl="4"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5pPr>
            <a:lvl6pPr marL="2743200" lvl="5"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6pPr>
            <a:lvl7pPr marL="3200400" lvl="6"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7pPr>
            <a:lvl8pPr marL="3657600" lvl="7"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8pPr>
            <a:lvl9pPr marL="4114800" lvl="8"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9pPr>
          </a:lstStyle>
          <a:p>
            <a:endParaRPr/>
          </a:p>
        </p:txBody>
      </p:sp>
      <p:sp>
        <p:nvSpPr>
          <p:cNvPr id="85" name="Google Shape;8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Up Image Right: Top heading">
  <p:cSld name="CUSTOM_1_2">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95250" y="496850"/>
            <a:ext cx="3592200" cy="659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txBox="1">
            <a:spLocks noGrp="1"/>
          </p:cNvSpPr>
          <p:nvPr>
            <p:ph type="body" idx="1"/>
          </p:nvPr>
        </p:nvSpPr>
        <p:spPr>
          <a:xfrm>
            <a:off x="295250" y="1108375"/>
            <a:ext cx="3634800" cy="3618600"/>
          </a:xfrm>
          <a:prstGeom prst="rect">
            <a:avLst/>
          </a:prstGeom>
        </p:spPr>
        <p:txBody>
          <a:bodyPr spcFirstLastPara="1" wrap="square" lIns="91425" tIns="91425" rIns="91425" bIns="91425" anchor="t" anchorCtr="0">
            <a:noAutofit/>
          </a:bodyPr>
          <a:lstStyle>
            <a:lvl1pPr marL="457200" lvl="0" indent="-381000" rtl="0">
              <a:lnSpc>
                <a:spcPct val="95000"/>
              </a:lnSpc>
              <a:spcBef>
                <a:spcPts val="0"/>
              </a:spcBef>
              <a:spcAft>
                <a:spcPts val="0"/>
              </a:spcAft>
              <a:buSzPts val="2400"/>
              <a:buChar char="●"/>
              <a:defRPr sz="2400" b="0"/>
            </a:lvl1pPr>
            <a:lvl2pPr marL="914400" lvl="1" indent="-381000" rtl="0">
              <a:lnSpc>
                <a:spcPct val="95000"/>
              </a:lnSpc>
              <a:spcBef>
                <a:spcPts val="0"/>
              </a:spcBef>
              <a:spcAft>
                <a:spcPts val="0"/>
              </a:spcAft>
              <a:buSzPts val="2400"/>
              <a:buChar char="○"/>
              <a:defRPr sz="2400" b="0"/>
            </a:lvl2pPr>
            <a:lvl3pPr marL="1371600" lvl="2" indent="-381000" rtl="0">
              <a:lnSpc>
                <a:spcPct val="95000"/>
              </a:lnSpc>
              <a:spcBef>
                <a:spcPts val="0"/>
              </a:spcBef>
              <a:spcAft>
                <a:spcPts val="0"/>
              </a:spcAft>
              <a:buSzPts val="2400"/>
              <a:buChar char="■"/>
              <a:defRPr sz="2400" b="0"/>
            </a:lvl3pPr>
            <a:lvl4pPr marL="1828800" lvl="3" indent="-381000" rtl="0">
              <a:lnSpc>
                <a:spcPct val="95000"/>
              </a:lnSpc>
              <a:spcBef>
                <a:spcPts val="0"/>
              </a:spcBef>
              <a:spcAft>
                <a:spcPts val="0"/>
              </a:spcAft>
              <a:buSzPts val="2400"/>
              <a:buChar char="●"/>
              <a:defRPr sz="2400" b="0"/>
            </a:lvl4pPr>
            <a:lvl5pPr marL="2286000" lvl="4" indent="-381000" rtl="0">
              <a:lnSpc>
                <a:spcPct val="95000"/>
              </a:lnSpc>
              <a:spcBef>
                <a:spcPts val="0"/>
              </a:spcBef>
              <a:spcAft>
                <a:spcPts val="0"/>
              </a:spcAft>
              <a:buSzPts val="2400"/>
              <a:buChar char="○"/>
              <a:defRPr sz="2400" b="0"/>
            </a:lvl5pPr>
            <a:lvl6pPr marL="2743200" lvl="5" indent="-381000" rtl="0">
              <a:lnSpc>
                <a:spcPct val="95000"/>
              </a:lnSpc>
              <a:spcBef>
                <a:spcPts val="0"/>
              </a:spcBef>
              <a:spcAft>
                <a:spcPts val="0"/>
              </a:spcAft>
              <a:buSzPts val="2400"/>
              <a:buChar char="■"/>
              <a:defRPr sz="2400" b="0"/>
            </a:lvl6pPr>
            <a:lvl7pPr marL="3200400" lvl="6" indent="-381000" rtl="0">
              <a:lnSpc>
                <a:spcPct val="95000"/>
              </a:lnSpc>
              <a:spcBef>
                <a:spcPts val="0"/>
              </a:spcBef>
              <a:spcAft>
                <a:spcPts val="0"/>
              </a:spcAft>
              <a:buSzPts val="2400"/>
              <a:buChar char="●"/>
              <a:defRPr sz="2400" b="0"/>
            </a:lvl7pPr>
            <a:lvl8pPr marL="3657600" lvl="7" indent="-381000" rtl="0">
              <a:lnSpc>
                <a:spcPct val="95000"/>
              </a:lnSpc>
              <a:spcBef>
                <a:spcPts val="0"/>
              </a:spcBef>
              <a:spcAft>
                <a:spcPts val="0"/>
              </a:spcAft>
              <a:buSzPts val="2400"/>
              <a:buChar char="○"/>
              <a:defRPr sz="2400" b="0"/>
            </a:lvl8pPr>
            <a:lvl9pPr marL="4114800" lvl="8" indent="-381000" rtl="0">
              <a:lnSpc>
                <a:spcPct val="95000"/>
              </a:lnSpc>
              <a:spcBef>
                <a:spcPts val="0"/>
              </a:spcBef>
              <a:spcAft>
                <a:spcPts val="0"/>
              </a:spcAft>
              <a:buSzPts val="2400"/>
              <a:buChar char="■"/>
              <a:defRPr sz="2400" b="0"/>
            </a:lvl9pPr>
          </a:lstStyle>
          <a:p>
            <a:endParaRPr/>
          </a:p>
        </p:txBody>
      </p:sp>
      <p:sp>
        <p:nvSpPr>
          <p:cNvPr id="89" name="Google Shape;89;p16"/>
          <p:cNvSpPr>
            <a:spLocks noGrp="1"/>
          </p:cNvSpPr>
          <p:nvPr>
            <p:ph type="pic" idx="2"/>
          </p:nvPr>
        </p:nvSpPr>
        <p:spPr>
          <a:xfrm>
            <a:off x="3996000" y="201"/>
            <a:ext cx="5148000" cy="5143500"/>
          </a:xfrm>
          <a:prstGeom prst="rect">
            <a:avLst/>
          </a:prstGeom>
          <a:noFill/>
          <a:ln>
            <a:noFill/>
          </a:ln>
        </p:spPr>
      </p:sp>
      <p:sp>
        <p:nvSpPr>
          <p:cNvPr id="90" name="Google Shape;9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Up Image: Heading only">
  <p:cSld name="CUSTOM_1_1">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295250" y="1077950"/>
            <a:ext cx="3592200" cy="2988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7"/>
          <p:cNvSpPr>
            <a:spLocks noGrp="1"/>
          </p:cNvSpPr>
          <p:nvPr>
            <p:ph type="pic" idx="2"/>
          </p:nvPr>
        </p:nvSpPr>
        <p:spPr>
          <a:xfrm>
            <a:off x="3996000" y="201"/>
            <a:ext cx="5148000" cy="5143500"/>
          </a:xfrm>
          <a:prstGeom prst="rect">
            <a:avLst/>
          </a:prstGeom>
          <a:noFill/>
          <a:ln>
            <a:noFill/>
          </a:ln>
        </p:spPr>
      </p:sp>
      <p:sp>
        <p:nvSpPr>
          <p:cNvPr id="94" name="Google Shape;94;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7" name="Google Shape;97;p18"/>
          <p:cNvSpPr txBox="1">
            <a:spLocks noGrp="1"/>
          </p:cNvSpPr>
          <p:nvPr>
            <p:ph type="body" idx="1"/>
          </p:nvPr>
        </p:nvSpPr>
        <p:spPr>
          <a:xfrm>
            <a:off x="311700" y="1094233"/>
            <a:ext cx="8520600" cy="5727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SzPts val="2400"/>
              <a:buFont typeface="Public Sans Light"/>
              <a:buChar char="●"/>
              <a:defRPr sz="2400" b="0">
                <a:latin typeface="Public Sans Light"/>
                <a:ea typeface="Public Sans Light"/>
                <a:cs typeface="Public Sans Light"/>
                <a:sym typeface="Public Sans Light"/>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8"/>
          <p:cNvSpPr txBox="1">
            <a:spLocks noGrp="1"/>
          </p:cNvSpPr>
          <p:nvPr>
            <p:ph type="body" idx="2"/>
          </p:nvPr>
        </p:nvSpPr>
        <p:spPr>
          <a:xfrm>
            <a:off x="311700" y="2135550"/>
            <a:ext cx="8520600" cy="2290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head">
  <p:cSld name="TITLE_AND_BODY_1">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3" name="Google Shape;10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6" name="Google Shape;106;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8" name="Google Shape;10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elcome">
  <p:cSld name="TITLE_1">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ctrTitle"/>
          </p:nvPr>
        </p:nvSpPr>
        <p:spPr>
          <a:xfrm>
            <a:off x="311700" y="1132940"/>
            <a:ext cx="85206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Public Sans"/>
              <a:buNone/>
              <a:defRPr sz="4000" b="1">
                <a:latin typeface="Public Sans"/>
                <a:ea typeface="Public Sans"/>
                <a:cs typeface="Public Sans"/>
                <a:sym typeface="Public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 name="Google Shape;17;p3"/>
          <p:cNvSpPr txBox="1">
            <a:spLocks noGrp="1"/>
          </p:cNvSpPr>
          <p:nvPr>
            <p:ph type="subTitle" idx="1"/>
          </p:nvPr>
        </p:nvSpPr>
        <p:spPr>
          <a:xfrm>
            <a:off x="311700" y="1699730"/>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4000"/>
              <a:buFont typeface="Public Sans Thin"/>
              <a:buNone/>
              <a:defRPr sz="4000" b="0">
                <a:latin typeface="Public Sans Thin"/>
                <a:ea typeface="Public Sans Thin"/>
                <a:cs typeface="Public Sans Thin"/>
                <a:sym typeface="Public Sans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 name="Google Shape;18;p3"/>
          <p:cNvSpPr>
            <a:spLocks noGrp="1"/>
          </p:cNvSpPr>
          <p:nvPr>
            <p:ph type="pic" idx="2"/>
          </p:nvPr>
        </p:nvSpPr>
        <p:spPr>
          <a:xfrm>
            <a:off x="3898200" y="3464650"/>
            <a:ext cx="1347600" cy="16788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only">
  <p:cSld name="BLANK_1">
    <p:spTree>
      <p:nvGrpSpPr>
        <p:cNvPr id="1" name="Shape 111"/>
        <p:cNvGrpSpPr/>
        <p:nvPr/>
      </p:nvGrpSpPr>
      <p:grpSpPr>
        <a:xfrm>
          <a:off x="0" y="0"/>
          <a:ext cx="0" cy="0"/>
          <a:chOff x="0" y="0"/>
          <a:chExt cx="0" cy="0"/>
        </a:xfrm>
      </p:grpSpPr>
      <p:sp>
        <p:nvSpPr>
          <p:cNvPr id="112" name="Google Shape;11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22"/>
          <p:cNvSpPr>
            <a:spLocks noGrp="1"/>
          </p:cNvSpPr>
          <p:nvPr>
            <p:ph type="pic" idx="2"/>
          </p:nvPr>
        </p:nvSpPr>
        <p:spPr>
          <a:xfrm>
            <a:off x="-47134" y="-668034"/>
            <a:ext cx="9229800" cy="5191800"/>
          </a:xfrm>
          <a:prstGeom prst="rect">
            <a:avLst/>
          </a:prstGeom>
          <a:noFill/>
          <a:ln>
            <a:noFill/>
          </a:ln>
        </p:spPr>
      </p:sp>
      <p:sp>
        <p:nvSpPr>
          <p:cNvPr id="114" name="Google Shape;114;p22"/>
          <p:cNvSpPr txBox="1">
            <a:spLocks noGrp="1"/>
          </p:cNvSpPr>
          <p:nvPr>
            <p:ph type="title"/>
          </p:nvPr>
        </p:nvSpPr>
        <p:spPr>
          <a:xfrm>
            <a:off x="77150" y="4673709"/>
            <a:ext cx="8179500" cy="57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2800"/>
              <a:buNone/>
              <a:defRPr>
                <a:latin typeface="Public Sans"/>
                <a:ea typeface="Public Sans"/>
                <a:cs typeface="Public Sans"/>
                <a:sym typeface="Public Sans"/>
              </a:defRPr>
            </a:lvl2pPr>
            <a:lvl3pPr lvl="2">
              <a:spcBef>
                <a:spcPts val="0"/>
              </a:spcBef>
              <a:spcAft>
                <a:spcPts val="0"/>
              </a:spcAft>
              <a:buSzPts val="2800"/>
              <a:buNone/>
              <a:defRPr>
                <a:latin typeface="Public Sans"/>
                <a:ea typeface="Public Sans"/>
                <a:cs typeface="Public Sans"/>
                <a:sym typeface="Public Sans"/>
              </a:defRPr>
            </a:lvl3pPr>
            <a:lvl4pPr lvl="3">
              <a:spcBef>
                <a:spcPts val="0"/>
              </a:spcBef>
              <a:spcAft>
                <a:spcPts val="0"/>
              </a:spcAft>
              <a:buSzPts val="2800"/>
              <a:buNone/>
              <a:defRPr>
                <a:latin typeface="Public Sans"/>
                <a:ea typeface="Public Sans"/>
                <a:cs typeface="Public Sans"/>
                <a:sym typeface="Public Sans"/>
              </a:defRPr>
            </a:lvl4pPr>
            <a:lvl5pPr lvl="4">
              <a:spcBef>
                <a:spcPts val="0"/>
              </a:spcBef>
              <a:spcAft>
                <a:spcPts val="0"/>
              </a:spcAft>
              <a:buSzPts val="2800"/>
              <a:buNone/>
              <a:defRPr>
                <a:latin typeface="Public Sans"/>
                <a:ea typeface="Public Sans"/>
                <a:cs typeface="Public Sans"/>
                <a:sym typeface="Public Sans"/>
              </a:defRPr>
            </a:lvl5pPr>
            <a:lvl6pPr lvl="5">
              <a:spcBef>
                <a:spcPts val="0"/>
              </a:spcBef>
              <a:spcAft>
                <a:spcPts val="0"/>
              </a:spcAft>
              <a:buSzPts val="2800"/>
              <a:buNone/>
              <a:defRPr>
                <a:latin typeface="Public Sans"/>
                <a:ea typeface="Public Sans"/>
                <a:cs typeface="Public Sans"/>
                <a:sym typeface="Public Sans"/>
              </a:defRPr>
            </a:lvl6pPr>
            <a:lvl7pPr lvl="6">
              <a:spcBef>
                <a:spcPts val="0"/>
              </a:spcBef>
              <a:spcAft>
                <a:spcPts val="0"/>
              </a:spcAft>
              <a:buSzPts val="2800"/>
              <a:buNone/>
              <a:defRPr>
                <a:latin typeface="Public Sans"/>
                <a:ea typeface="Public Sans"/>
                <a:cs typeface="Public Sans"/>
                <a:sym typeface="Public Sans"/>
              </a:defRPr>
            </a:lvl7pPr>
            <a:lvl8pPr lvl="7">
              <a:spcBef>
                <a:spcPts val="0"/>
              </a:spcBef>
              <a:spcAft>
                <a:spcPts val="0"/>
              </a:spcAft>
              <a:buSzPts val="2800"/>
              <a:buNone/>
              <a:defRPr>
                <a:latin typeface="Public Sans"/>
                <a:ea typeface="Public Sans"/>
                <a:cs typeface="Public Sans"/>
                <a:sym typeface="Public Sans"/>
              </a:defRPr>
            </a:lvl8pPr>
            <a:lvl9pPr lvl="8">
              <a:spcBef>
                <a:spcPts val="0"/>
              </a:spcBef>
              <a:spcAft>
                <a:spcPts val="0"/>
              </a:spcAft>
              <a:buSzPts val="2800"/>
              <a:buNone/>
              <a:defRPr>
                <a:latin typeface="Public Sans"/>
                <a:ea typeface="Public Sans"/>
                <a:cs typeface="Public Sans"/>
                <a:sym typeface="Public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amp;A">
  <p:cSld name="CUSTOM_5">
    <p:bg>
      <p:bgPr>
        <a:solidFill>
          <a:schemeClr val="dk2"/>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294125" y="2050485"/>
            <a:ext cx="8520600" cy="84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000"/>
              <a:buNone/>
              <a:defRPr sz="4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17" name="Google Shape;117;p23" descr="A colorful collection of human avatars"/>
          <p:cNvPicPr preferRelativeResize="0"/>
          <p:nvPr/>
        </p:nvPicPr>
        <p:blipFill rotWithShape="1">
          <a:blip r:embed="rId2">
            <a:alphaModFix/>
          </a:blip>
          <a:srcRect/>
          <a:stretch/>
        </p:blipFill>
        <p:spPr>
          <a:xfrm>
            <a:off x="555172" y="3720369"/>
            <a:ext cx="8120741" cy="1423131"/>
          </a:xfrm>
          <a:prstGeom prst="rect">
            <a:avLst/>
          </a:prstGeom>
          <a:noFill/>
          <a:ln>
            <a:noFill/>
          </a:ln>
        </p:spPr>
      </p:pic>
      <p:sp>
        <p:nvSpPr>
          <p:cNvPr id="118" name="Google Shape;11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dk1"/>
                </a:solidFill>
                <a:latin typeface="Public Sans Medium"/>
                <a:ea typeface="Public Sans Medium"/>
                <a:cs typeface="Public Sans Medium"/>
                <a:sym typeface="Public Sans Medium"/>
              </a:defRPr>
            </a:lvl1pPr>
            <a:lvl2pPr lvl="1" rtl="0">
              <a:buNone/>
              <a:defRPr>
                <a:solidFill>
                  <a:schemeClr val="dk1"/>
                </a:solidFill>
                <a:latin typeface="Public Sans Medium"/>
                <a:ea typeface="Public Sans Medium"/>
                <a:cs typeface="Public Sans Medium"/>
                <a:sym typeface="Public Sans Medium"/>
              </a:defRPr>
            </a:lvl2pPr>
            <a:lvl3pPr lvl="2" rtl="0">
              <a:buNone/>
              <a:defRPr>
                <a:solidFill>
                  <a:schemeClr val="dk1"/>
                </a:solidFill>
                <a:latin typeface="Public Sans Medium"/>
                <a:ea typeface="Public Sans Medium"/>
                <a:cs typeface="Public Sans Medium"/>
                <a:sym typeface="Public Sans Medium"/>
              </a:defRPr>
            </a:lvl3pPr>
            <a:lvl4pPr lvl="3" rtl="0">
              <a:buNone/>
              <a:defRPr>
                <a:solidFill>
                  <a:schemeClr val="dk1"/>
                </a:solidFill>
                <a:latin typeface="Public Sans Medium"/>
                <a:ea typeface="Public Sans Medium"/>
                <a:cs typeface="Public Sans Medium"/>
                <a:sym typeface="Public Sans Medium"/>
              </a:defRPr>
            </a:lvl4pPr>
            <a:lvl5pPr lvl="4" rtl="0">
              <a:buNone/>
              <a:defRPr>
                <a:solidFill>
                  <a:schemeClr val="dk1"/>
                </a:solidFill>
                <a:latin typeface="Public Sans Medium"/>
                <a:ea typeface="Public Sans Medium"/>
                <a:cs typeface="Public Sans Medium"/>
                <a:sym typeface="Public Sans Medium"/>
              </a:defRPr>
            </a:lvl5pPr>
            <a:lvl6pPr lvl="5" rtl="0">
              <a:buNone/>
              <a:defRPr>
                <a:solidFill>
                  <a:schemeClr val="dk1"/>
                </a:solidFill>
                <a:latin typeface="Public Sans Medium"/>
                <a:ea typeface="Public Sans Medium"/>
                <a:cs typeface="Public Sans Medium"/>
                <a:sym typeface="Public Sans Medium"/>
              </a:defRPr>
            </a:lvl6pPr>
            <a:lvl7pPr lvl="6" rtl="0">
              <a:buNone/>
              <a:defRPr>
                <a:solidFill>
                  <a:schemeClr val="dk1"/>
                </a:solidFill>
                <a:latin typeface="Public Sans Medium"/>
                <a:ea typeface="Public Sans Medium"/>
                <a:cs typeface="Public Sans Medium"/>
                <a:sym typeface="Public Sans Medium"/>
              </a:defRPr>
            </a:lvl7pPr>
            <a:lvl8pPr lvl="7" rtl="0">
              <a:buNone/>
              <a:defRPr>
                <a:solidFill>
                  <a:schemeClr val="dk1"/>
                </a:solidFill>
                <a:latin typeface="Public Sans Medium"/>
                <a:ea typeface="Public Sans Medium"/>
                <a:cs typeface="Public Sans Medium"/>
                <a:sym typeface="Public Sans Medium"/>
              </a:defRPr>
            </a:lvl8pPr>
            <a:lvl9pPr lvl="8" rtl="0">
              <a:buNone/>
              <a:defRPr>
                <a:solidFill>
                  <a:schemeClr val="dk1"/>
                </a:solidFill>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p:cSld name="CUSTOM_6">
    <p:spTree>
      <p:nvGrpSpPr>
        <p:cNvPr id="1" name="Shape 119"/>
        <p:cNvGrpSpPr/>
        <p:nvPr/>
      </p:nvGrpSpPr>
      <p:grpSpPr>
        <a:xfrm>
          <a:off x="0" y="0"/>
          <a:ext cx="0" cy="0"/>
          <a:chOff x="0" y="0"/>
          <a:chExt cx="0" cy="0"/>
        </a:xfrm>
      </p:grpSpPr>
      <p:cxnSp>
        <p:nvCxnSpPr>
          <p:cNvPr id="120" name="Google Shape;120;p24"/>
          <p:cNvCxnSpPr/>
          <p:nvPr/>
        </p:nvCxnSpPr>
        <p:spPr>
          <a:xfrm>
            <a:off x="683089" y="2514604"/>
            <a:ext cx="7655400" cy="0"/>
          </a:xfrm>
          <a:prstGeom prst="straightConnector1">
            <a:avLst/>
          </a:prstGeom>
          <a:noFill/>
          <a:ln w="9525" cap="flat" cmpd="sng">
            <a:solidFill>
              <a:srgbClr val="FFBE2E"/>
            </a:solidFill>
            <a:prstDash val="solid"/>
            <a:round/>
            <a:headEnd type="none" w="sm" len="sm"/>
            <a:tailEnd type="none" w="sm" len="sm"/>
          </a:ln>
        </p:spPr>
      </p:cxnSp>
      <p:cxnSp>
        <p:nvCxnSpPr>
          <p:cNvPr id="121" name="Google Shape;121;p24"/>
          <p:cNvCxnSpPr/>
          <p:nvPr/>
        </p:nvCxnSpPr>
        <p:spPr>
          <a:xfrm>
            <a:off x="683089" y="3167746"/>
            <a:ext cx="7655400" cy="0"/>
          </a:xfrm>
          <a:prstGeom prst="straightConnector1">
            <a:avLst/>
          </a:prstGeom>
          <a:noFill/>
          <a:ln w="9525" cap="flat" cmpd="sng">
            <a:solidFill>
              <a:srgbClr val="FFBE2E"/>
            </a:solidFill>
            <a:prstDash val="solid"/>
            <a:round/>
            <a:headEnd type="none" w="sm" len="sm"/>
            <a:tailEnd type="none" w="sm" len="sm"/>
          </a:ln>
        </p:spPr>
      </p:cxnSp>
      <p:cxnSp>
        <p:nvCxnSpPr>
          <p:cNvPr id="122" name="Google Shape;122;p24"/>
          <p:cNvCxnSpPr/>
          <p:nvPr/>
        </p:nvCxnSpPr>
        <p:spPr>
          <a:xfrm>
            <a:off x="683089" y="3799118"/>
            <a:ext cx="7655400" cy="0"/>
          </a:xfrm>
          <a:prstGeom prst="straightConnector1">
            <a:avLst/>
          </a:prstGeom>
          <a:noFill/>
          <a:ln w="9525" cap="flat" cmpd="sng">
            <a:solidFill>
              <a:srgbClr val="FFBE2E"/>
            </a:solidFill>
            <a:prstDash val="solid"/>
            <a:round/>
            <a:headEnd type="none" w="sm" len="sm"/>
            <a:tailEnd type="none" w="sm" len="sm"/>
          </a:ln>
        </p:spPr>
      </p:cxnSp>
      <p:cxnSp>
        <p:nvCxnSpPr>
          <p:cNvPr id="123" name="Google Shape;123;p24"/>
          <p:cNvCxnSpPr/>
          <p:nvPr/>
        </p:nvCxnSpPr>
        <p:spPr>
          <a:xfrm>
            <a:off x="683089" y="4408718"/>
            <a:ext cx="7655400" cy="0"/>
          </a:xfrm>
          <a:prstGeom prst="straightConnector1">
            <a:avLst/>
          </a:prstGeom>
          <a:noFill/>
          <a:ln w="9525" cap="flat" cmpd="sng">
            <a:solidFill>
              <a:srgbClr val="FFBE2E"/>
            </a:solidFill>
            <a:prstDash val="solid"/>
            <a:round/>
            <a:headEnd type="none" w="sm" len="sm"/>
            <a:tailEnd type="none" w="sm" len="sm"/>
          </a:ln>
        </p:spPr>
      </p:cxnSp>
      <p:sp>
        <p:nvSpPr>
          <p:cNvPr id="124" name="Google Shape;124;p24"/>
          <p:cNvSpPr txBox="1">
            <a:spLocks noGrp="1"/>
          </p:cNvSpPr>
          <p:nvPr>
            <p:ph type="title"/>
          </p:nvPr>
        </p:nvSpPr>
        <p:spPr>
          <a:xfrm>
            <a:off x="569203" y="40445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ublic Sans Thin"/>
              <a:buNone/>
              <a:defRPr sz="2400" b="0">
                <a:latin typeface="Public Sans Thin"/>
                <a:ea typeface="Public Sans Thin"/>
                <a:cs typeface="Public Sans Thin"/>
                <a:sym typeface="Public Sans Th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4"/>
          <p:cNvSpPr txBox="1">
            <a:spLocks noGrp="1"/>
          </p:cNvSpPr>
          <p:nvPr>
            <p:ph type="subTitle" idx="1"/>
          </p:nvPr>
        </p:nvSpPr>
        <p:spPr>
          <a:xfrm>
            <a:off x="537400" y="872275"/>
            <a:ext cx="8272200" cy="1533600"/>
          </a:xfrm>
          <a:prstGeom prst="rect">
            <a:avLst/>
          </a:prstGeom>
        </p:spPr>
        <p:txBody>
          <a:bodyPr spcFirstLastPara="1" wrap="square" lIns="91425" tIns="91425" rIns="91425" bIns="91425" anchor="t" anchorCtr="0">
            <a:noAutofit/>
          </a:bodyPr>
          <a:lstStyle>
            <a:lvl1pPr lvl="0" rtl="0">
              <a:lnSpc>
                <a:spcPct val="95000"/>
              </a:lnSpc>
              <a:spcBef>
                <a:spcPts val="0"/>
              </a:spcBef>
              <a:spcAft>
                <a:spcPts val="0"/>
              </a:spcAft>
              <a:buSzPts val="40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4"/>
          <p:cNvSpPr txBox="1">
            <a:spLocks noGrp="1"/>
          </p:cNvSpPr>
          <p:nvPr>
            <p:ph type="body" idx="2"/>
          </p:nvPr>
        </p:nvSpPr>
        <p:spPr>
          <a:xfrm>
            <a:off x="1109800" y="2521297"/>
            <a:ext cx="7330500" cy="1988700"/>
          </a:xfrm>
          <a:prstGeom prst="rect">
            <a:avLst/>
          </a:prstGeom>
        </p:spPr>
        <p:txBody>
          <a:bodyPr spcFirstLastPara="1" wrap="square" lIns="91425" tIns="91425" rIns="91425" bIns="91425" anchor="t" anchorCtr="0">
            <a:noAutofit/>
          </a:bodyPr>
          <a:lstStyle>
            <a:lvl1pPr marL="457200" lvl="0" indent="-406400" rtl="0">
              <a:lnSpc>
                <a:spcPct val="110000"/>
              </a:lnSpc>
              <a:spcBef>
                <a:spcPts val="0"/>
              </a:spcBef>
              <a:spcAft>
                <a:spcPts val="0"/>
              </a:spcAft>
              <a:buClr>
                <a:schemeClr val="dk1"/>
              </a:buClr>
              <a:buSzPts val="2800"/>
              <a:buFont typeface="Public Sans Thin"/>
              <a:buChar char="●"/>
              <a:defRPr sz="2800" b="0">
                <a:solidFill>
                  <a:schemeClr val="dk2"/>
                </a:solidFill>
                <a:latin typeface="Public Sans Thin"/>
                <a:ea typeface="Public Sans Thin"/>
                <a:cs typeface="Public Sans Thin"/>
                <a:sym typeface="Public Sans Thin"/>
              </a:defRPr>
            </a:lvl1pPr>
            <a:lvl2pPr marL="914400" lvl="1" indent="-317500" rtl="0">
              <a:spcBef>
                <a:spcPts val="13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127" name="Google Shape;127;p24"/>
          <p:cNvPicPr preferRelativeResize="0"/>
          <p:nvPr/>
        </p:nvPicPr>
        <p:blipFill rotWithShape="1">
          <a:blip r:embed="rId2">
            <a:alphaModFix/>
          </a:blip>
          <a:srcRect/>
          <a:stretch/>
        </p:blipFill>
        <p:spPr>
          <a:xfrm>
            <a:off x="811121" y="2646250"/>
            <a:ext cx="387637" cy="387637"/>
          </a:xfrm>
          <a:prstGeom prst="rect">
            <a:avLst/>
          </a:prstGeom>
          <a:noFill/>
          <a:ln>
            <a:noFill/>
          </a:ln>
        </p:spPr>
      </p:pic>
      <p:pic>
        <p:nvPicPr>
          <p:cNvPr id="128" name="Google Shape;128;p24"/>
          <p:cNvPicPr preferRelativeResize="0"/>
          <p:nvPr/>
        </p:nvPicPr>
        <p:blipFill rotWithShape="1">
          <a:blip r:embed="rId3">
            <a:alphaModFix/>
          </a:blip>
          <a:srcRect/>
          <a:stretch/>
        </p:blipFill>
        <p:spPr>
          <a:xfrm>
            <a:off x="774204" y="3272477"/>
            <a:ext cx="424554" cy="415325"/>
          </a:xfrm>
          <a:prstGeom prst="rect">
            <a:avLst/>
          </a:prstGeom>
          <a:noFill/>
          <a:ln>
            <a:noFill/>
          </a:ln>
        </p:spPr>
      </p:pic>
      <p:pic>
        <p:nvPicPr>
          <p:cNvPr id="129" name="Google Shape;129;p24"/>
          <p:cNvPicPr preferRelativeResize="0"/>
          <p:nvPr/>
        </p:nvPicPr>
        <p:blipFill rotWithShape="1">
          <a:blip r:embed="rId4">
            <a:alphaModFix/>
          </a:blip>
          <a:srcRect/>
          <a:stretch/>
        </p:blipFill>
        <p:spPr>
          <a:xfrm>
            <a:off x="790279" y="3930215"/>
            <a:ext cx="396866" cy="369178"/>
          </a:xfrm>
          <a:prstGeom prst="rect">
            <a:avLst/>
          </a:prstGeom>
          <a:noFill/>
          <a:ln>
            <a:noFill/>
          </a:ln>
        </p:spPr>
      </p:pic>
      <p:sp>
        <p:nvSpPr>
          <p:cNvPr id="130" name="Google Shape;13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3" name="Google Shape;133;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4" name="Google Shape;13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4 Items">
  <p:cSld name="CUSTOM_4">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668400" y="158192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2" name="Google Shape;22;p4"/>
          <p:cNvSpPr txBox="1">
            <a:spLocks noGrp="1"/>
          </p:cNvSpPr>
          <p:nvPr>
            <p:ph type="body" idx="2"/>
          </p:nvPr>
        </p:nvSpPr>
        <p:spPr>
          <a:xfrm>
            <a:off x="668400" y="210721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3" name="Google Shape;23;p4"/>
          <p:cNvSpPr txBox="1">
            <a:spLocks noGrp="1"/>
          </p:cNvSpPr>
          <p:nvPr>
            <p:ph type="body" idx="3"/>
          </p:nvPr>
        </p:nvSpPr>
        <p:spPr>
          <a:xfrm>
            <a:off x="668400" y="2627506"/>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4" name="Google Shape;24;p4"/>
          <p:cNvSpPr txBox="1">
            <a:spLocks noGrp="1"/>
          </p:cNvSpPr>
          <p:nvPr>
            <p:ph type="body" idx="4"/>
          </p:nvPr>
        </p:nvSpPr>
        <p:spPr>
          <a:xfrm>
            <a:off x="668400" y="3145640"/>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5" name="Google Shape;25;p4"/>
          <p:cNvSpPr>
            <a:spLocks noGrp="1"/>
          </p:cNvSpPr>
          <p:nvPr>
            <p:ph type="pic" idx="5"/>
          </p:nvPr>
        </p:nvSpPr>
        <p:spPr>
          <a:xfrm>
            <a:off x="4235100" y="4303925"/>
            <a:ext cx="673800" cy="839400"/>
          </a:xfrm>
          <a:prstGeom prst="rect">
            <a:avLst/>
          </a:prstGeom>
          <a:noFill/>
          <a:ln>
            <a:noFill/>
          </a:ln>
        </p:spPr>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5 Items">
  <p:cSld name="CUSTOM_4_3">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668400" y="104852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0" name="Google Shape;30;p5"/>
          <p:cNvSpPr txBox="1">
            <a:spLocks noGrp="1"/>
          </p:cNvSpPr>
          <p:nvPr>
            <p:ph type="body" idx="2"/>
          </p:nvPr>
        </p:nvSpPr>
        <p:spPr>
          <a:xfrm>
            <a:off x="668400" y="157381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1" name="Google Shape;31;p5"/>
          <p:cNvSpPr txBox="1">
            <a:spLocks noGrp="1"/>
          </p:cNvSpPr>
          <p:nvPr>
            <p:ph type="body" idx="3"/>
          </p:nvPr>
        </p:nvSpPr>
        <p:spPr>
          <a:xfrm>
            <a:off x="668400" y="2094106"/>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2" name="Google Shape;32;p5"/>
          <p:cNvSpPr txBox="1">
            <a:spLocks noGrp="1"/>
          </p:cNvSpPr>
          <p:nvPr>
            <p:ph type="body" idx="4"/>
          </p:nvPr>
        </p:nvSpPr>
        <p:spPr>
          <a:xfrm>
            <a:off x="668400" y="2612240"/>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3" name="Google Shape;33;p5"/>
          <p:cNvSpPr>
            <a:spLocks noGrp="1"/>
          </p:cNvSpPr>
          <p:nvPr>
            <p:ph type="pic" idx="5"/>
          </p:nvPr>
        </p:nvSpPr>
        <p:spPr>
          <a:xfrm>
            <a:off x="4235100" y="4303925"/>
            <a:ext cx="673800" cy="839400"/>
          </a:xfrm>
          <a:prstGeom prst="rect">
            <a:avLst/>
          </a:prstGeom>
          <a:noFill/>
          <a:ln>
            <a:noFill/>
          </a:ln>
        </p:spPr>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35" name="Google Shape;35;p5"/>
          <p:cNvSpPr txBox="1">
            <a:spLocks noGrp="1"/>
          </p:cNvSpPr>
          <p:nvPr>
            <p:ph type="body" idx="6"/>
          </p:nvPr>
        </p:nvSpPr>
        <p:spPr>
          <a:xfrm>
            <a:off x="668400" y="313966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mple title and text">
  <p:cSld name="CUSTOM_4_2">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6"/>
          <p:cNvSpPr txBox="1">
            <a:spLocks noGrp="1"/>
          </p:cNvSpPr>
          <p:nvPr>
            <p:ph type="body" idx="1"/>
          </p:nvPr>
        </p:nvSpPr>
        <p:spPr>
          <a:xfrm>
            <a:off x="668400" y="1581925"/>
            <a:ext cx="7807200" cy="32931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9" name="Google Shape;3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list">
  <p:cSld name="CUSTOM_4_1">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393192" y="310896"/>
            <a:ext cx="8262600" cy="95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 name="Google Shape;42;p7"/>
          <p:cNvSpPr txBox="1">
            <a:spLocks noGrp="1"/>
          </p:cNvSpPr>
          <p:nvPr>
            <p:ph type="body" idx="1"/>
          </p:nvPr>
        </p:nvSpPr>
        <p:spPr>
          <a:xfrm>
            <a:off x="633125" y="1420075"/>
            <a:ext cx="7842600" cy="2930400"/>
          </a:xfrm>
          <a:prstGeom prst="rect">
            <a:avLst/>
          </a:prstGeom>
        </p:spPr>
        <p:txBody>
          <a:bodyPr spcFirstLastPara="1" wrap="square" lIns="91425" tIns="91425" rIns="91425" bIns="91425" anchor="t" anchorCtr="0">
            <a:noAutofit/>
          </a:bodyPr>
          <a:lstStyle>
            <a:lvl1pPr marL="457200" lvl="0"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low: 3 items">
  <p:cSld name="CUSTOM_4_1_1">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90266" y="308875"/>
            <a:ext cx="8262600" cy="95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8"/>
          <p:cNvSpPr txBox="1">
            <a:spLocks noGrp="1"/>
          </p:cNvSpPr>
          <p:nvPr>
            <p:ph type="body" idx="1"/>
          </p:nvPr>
        </p:nvSpPr>
        <p:spPr>
          <a:xfrm>
            <a:off x="465950" y="1523350"/>
            <a:ext cx="2507700" cy="1209000"/>
          </a:xfrm>
          <a:prstGeom prst="rect">
            <a:avLst/>
          </a:prstGeom>
          <a:solidFill>
            <a:schemeClr val="dk2"/>
          </a:solidFill>
        </p:spPr>
        <p:txBody>
          <a:bodyPr spcFirstLastPara="1" wrap="square" lIns="91425" tIns="91425" rIns="91425" bIns="91425" anchor="ctr" anchorCtr="0">
            <a:noAutofit/>
          </a:bodyPr>
          <a:lstStyle>
            <a:lvl1pPr marL="457200" lvl="0"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1pPr>
            <a:lvl2pPr marL="914400" lvl="1"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2pPr>
            <a:lvl3pPr marL="1371600" lvl="2"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3pPr>
            <a:lvl4pPr marL="1828800" lvl="3"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4pPr>
            <a:lvl5pPr marL="2286000" lvl="4"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5pPr>
            <a:lvl6pPr marL="2743200" lvl="5"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6pPr>
            <a:lvl7pPr marL="3200400" lvl="6"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7pPr>
            <a:lvl8pPr marL="3657600" lvl="7"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8pPr>
            <a:lvl9pPr marL="4114800" lvl="8"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9pPr>
          </a:lstStyle>
          <a:p>
            <a:endParaRPr/>
          </a:p>
        </p:txBody>
      </p:sp>
      <p:sp>
        <p:nvSpPr>
          <p:cNvPr id="47" name="Google Shape;47;p8"/>
          <p:cNvSpPr txBox="1">
            <a:spLocks noGrp="1"/>
          </p:cNvSpPr>
          <p:nvPr>
            <p:ph type="body" idx="2"/>
          </p:nvPr>
        </p:nvSpPr>
        <p:spPr>
          <a:xfrm>
            <a:off x="465950" y="2899843"/>
            <a:ext cx="2507700" cy="1209000"/>
          </a:xfrm>
          <a:prstGeom prst="rect">
            <a:avLst/>
          </a:prstGeom>
          <a:noFill/>
        </p:spPr>
        <p:txBody>
          <a:bodyPr spcFirstLastPara="1" wrap="square" lIns="91425" tIns="91425" rIns="91425" bIns="91425" anchor="t" anchorCtr="0">
            <a:noAutofit/>
          </a:bodyPr>
          <a:lstStyle>
            <a:lvl1pPr marL="457200" lvl="0" indent="-317500" rtl="0">
              <a:lnSpc>
                <a:spcPct val="95000"/>
              </a:lnSpc>
              <a:spcBef>
                <a:spcPts val="0"/>
              </a:spcBef>
              <a:spcAft>
                <a:spcPts val="0"/>
              </a:spcAft>
              <a:buSzPts val="1400"/>
              <a:buChar char="●"/>
              <a:defRPr sz="1400" b="0"/>
            </a:lvl1pPr>
            <a:lvl2pPr marL="914400" lvl="1" indent="-317500" rtl="0">
              <a:lnSpc>
                <a:spcPct val="95000"/>
              </a:lnSpc>
              <a:spcBef>
                <a:spcPts val="0"/>
              </a:spcBef>
              <a:spcAft>
                <a:spcPts val="0"/>
              </a:spcAft>
              <a:buSzPts val="1400"/>
              <a:buChar char="○"/>
              <a:defRPr b="0"/>
            </a:lvl2pPr>
            <a:lvl3pPr marL="1371600" lvl="2" indent="-317500" rtl="0">
              <a:lnSpc>
                <a:spcPct val="95000"/>
              </a:lnSpc>
              <a:spcBef>
                <a:spcPts val="0"/>
              </a:spcBef>
              <a:spcAft>
                <a:spcPts val="0"/>
              </a:spcAft>
              <a:buSzPts val="1400"/>
              <a:buChar char="■"/>
              <a:defRPr b="0"/>
            </a:lvl3pPr>
            <a:lvl4pPr marL="1828800" lvl="3" indent="-317500" rtl="0">
              <a:lnSpc>
                <a:spcPct val="95000"/>
              </a:lnSpc>
              <a:spcBef>
                <a:spcPts val="0"/>
              </a:spcBef>
              <a:spcAft>
                <a:spcPts val="0"/>
              </a:spcAft>
              <a:buSzPts val="1400"/>
              <a:buChar char="●"/>
              <a:defRPr b="0"/>
            </a:lvl4pPr>
            <a:lvl5pPr marL="2286000" lvl="4" indent="-317500" rtl="0">
              <a:lnSpc>
                <a:spcPct val="95000"/>
              </a:lnSpc>
              <a:spcBef>
                <a:spcPts val="0"/>
              </a:spcBef>
              <a:spcAft>
                <a:spcPts val="0"/>
              </a:spcAft>
              <a:buSzPts val="1400"/>
              <a:buChar char="○"/>
              <a:defRPr b="0"/>
            </a:lvl5pPr>
            <a:lvl6pPr marL="2743200" lvl="5" indent="-317500" rtl="0">
              <a:lnSpc>
                <a:spcPct val="95000"/>
              </a:lnSpc>
              <a:spcBef>
                <a:spcPts val="0"/>
              </a:spcBef>
              <a:spcAft>
                <a:spcPts val="0"/>
              </a:spcAft>
              <a:buSzPts val="1400"/>
              <a:buChar char="■"/>
              <a:defRPr b="0"/>
            </a:lvl6pPr>
            <a:lvl7pPr marL="3200400" lvl="6" indent="-317500" rtl="0">
              <a:lnSpc>
                <a:spcPct val="95000"/>
              </a:lnSpc>
              <a:spcBef>
                <a:spcPts val="0"/>
              </a:spcBef>
              <a:spcAft>
                <a:spcPts val="0"/>
              </a:spcAft>
              <a:buSzPts val="1400"/>
              <a:buChar char="●"/>
              <a:defRPr b="0"/>
            </a:lvl7pPr>
            <a:lvl8pPr marL="3657600" lvl="7" indent="-317500" rtl="0">
              <a:lnSpc>
                <a:spcPct val="95000"/>
              </a:lnSpc>
              <a:spcBef>
                <a:spcPts val="0"/>
              </a:spcBef>
              <a:spcAft>
                <a:spcPts val="0"/>
              </a:spcAft>
              <a:buSzPts val="1400"/>
              <a:buChar char="○"/>
              <a:defRPr b="0"/>
            </a:lvl8pPr>
            <a:lvl9pPr marL="4114800" lvl="8" indent="-317500" rtl="0">
              <a:lnSpc>
                <a:spcPct val="95000"/>
              </a:lnSpc>
              <a:spcBef>
                <a:spcPts val="0"/>
              </a:spcBef>
              <a:spcAft>
                <a:spcPts val="0"/>
              </a:spcAft>
              <a:buSzPts val="1400"/>
              <a:buChar char="■"/>
              <a:defRPr b="0"/>
            </a:lvl9pPr>
          </a:lstStyle>
          <a:p>
            <a:endParaRPr/>
          </a:p>
        </p:txBody>
      </p:sp>
      <p:pic>
        <p:nvPicPr>
          <p:cNvPr id="48" name="Google Shape;48;p8" title="Forward arrow"/>
          <p:cNvPicPr preferRelativeResize="0"/>
          <p:nvPr/>
        </p:nvPicPr>
        <p:blipFill>
          <a:blip r:embed="rId2">
            <a:alphaModFix/>
          </a:blip>
          <a:stretch>
            <a:fillRect/>
          </a:stretch>
        </p:blipFill>
        <p:spPr>
          <a:xfrm>
            <a:off x="3064646" y="2008213"/>
            <a:ext cx="212675" cy="212675"/>
          </a:xfrm>
          <a:prstGeom prst="rect">
            <a:avLst/>
          </a:prstGeom>
          <a:noFill/>
          <a:ln>
            <a:noFill/>
          </a:ln>
        </p:spPr>
      </p:pic>
      <p:sp>
        <p:nvSpPr>
          <p:cNvPr id="49" name="Google Shape;49;p8"/>
          <p:cNvSpPr txBox="1">
            <a:spLocks noGrp="1"/>
          </p:cNvSpPr>
          <p:nvPr>
            <p:ph type="body" idx="3"/>
          </p:nvPr>
        </p:nvSpPr>
        <p:spPr>
          <a:xfrm>
            <a:off x="3343457" y="1523350"/>
            <a:ext cx="2507700" cy="1209000"/>
          </a:xfrm>
          <a:prstGeom prst="rect">
            <a:avLst/>
          </a:prstGeom>
          <a:solidFill>
            <a:schemeClr val="dk2"/>
          </a:solidFill>
        </p:spPr>
        <p:txBody>
          <a:bodyPr spcFirstLastPara="1" wrap="square" lIns="91425" tIns="91425" rIns="91425" bIns="91425" anchor="ctr" anchorCtr="0">
            <a:noAutofit/>
          </a:bodyPr>
          <a:lstStyle>
            <a:lvl1pPr marL="457200" lvl="0"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1pPr>
            <a:lvl2pPr marL="914400" lvl="1"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2pPr>
            <a:lvl3pPr marL="1371600" lvl="2"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3pPr>
            <a:lvl4pPr marL="1828800" lvl="3"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4pPr>
            <a:lvl5pPr marL="2286000" lvl="4"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5pPr>
            <a:lvl6pPr marL="2743200" lvl="5"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6pPr>
            <a:lvl7pPr marL="3200400" lvl="6"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7pPr>
            <a:lvl8pPr marL="3657600" lvl="7"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8pPr>
            <a:lvl9pPr marL="4114800" lvl="8"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9pPr>
          </a:lstStyle>
          <a:p>
            <a:endParaRPr/>
          </a:p>
        </p:txBody>
      </p:sp>
      <p:sp>
        <p:nvSpPr>
          <p:cNvPr id="50" name="Google Shape;50;p8"/>
          <p:cNvSpPr txBox="1">
            <a:spLocks noGrp="1"/>
          </p:cNvSpPr>
          <p:nvPr>
            <p:ph type="body" idx="4"/>
          </p:nvPr>
        </p:nvSpPr>
        <p:spPr>
          <a:xfrm>
            <a:off x="3343450" y="2899843"/>
            <a:ext cx="2507700" cy="1209000"/>
          </a:xfrm>
          <a:prstGeom prst="rect">
            <a:avLst/>
          </a:prstGeom>
          <a:noFill/>
        </p:spPr>
        <p:txBody>
          <a:bodyPr spcFirstLastPara="1" wrap="square" lIns="91425" tIns="91425" rIns="91425" bIns="91425" anchor="t" anchorCtr="0">
            <a:noAutofit/>
          </a:bodyPr>
          <a:lstStyle>
            <a:lvl1pPr marL="457200" lvl="0" indent="-317500" rtl="0">
              <a:lnSpc>
                <a:spcPct val="95000"/>
              </a:lnSpc>
              <a:spcBef>
                <a:spcPts val="0"/>
              </a:spcBef>
              <a:spcAft>
                <a:spcPts val="0"/>
              </a:spcAft>
              <a:buSzPts val="1400"/>
              <a:buChar char="●"/>
              <a:defRPr sz="1400" b="0"/>
            </a:lvl1pPr>
            <a:lvl2pPr marL="914400" lvl="1" indent="-317500" rtl="0">
              <a:lnSpc>
                <a:spcPct val="95000"/>
              </a:lnSpc>
              <a:spcBef>
                <a:spcPts val="0"/>
              </a:spcBef>
              <a:spcAft>
                <a:spcPts val="0"/>
              </a:spcAft>
              <a:buSzPts val="1400"/>
              <a:buChar char="○"/>
              <a:defRPr b="0"/>
            </a:lvl2pPr>
            <a:lvl3pPr marL="1371600" lvl="2" indent="-317500" rtl="0">
              <a:lnSpc>
                <a:spcPct val="95000"/>
              </a:lnSpc>
              <a:spcBef>
                <a:spcPts val="0"/>
              </a:spcBef>
              <a:spcAft>
                <a:spcPts val="0"/>
              </a:spcAft>
              <a:buSzPts val="1400"/>
              <a:buChar char="■"/>
              <a:defRPr b="0"/>
            </a:lvl3pPr>
            <a:lvl4pPr marL="1828800" lvl="3" indent="-317500" rtl="0">
              <a:lnSpc>
                <a:spcPct val="95000"/>
              </a:lnSpc>
              <a:spcBef>
                <a:spcPts val="0"/>
              </a:spcBef>
              <a:spcAft>
                <a:spcPts val="0"/>
              </a:spcAft>
              <a:buSzPts val="1400"/>
              <a:buChar char="●"/>
              <a:defRPr b="0"/>
            </a:lvl4pPr>
            <a:lvl5pPr marL="2286000" lvl="4" indent="-317500" rtl="0">
              <a:lnSpc>
                <a:spcPct val="95000"/>
              </a:lnSpc>
              <a:spcBef>
                <a:spcPts val="0"/>
              </a:spcBef>
              <a:spcAft>
                <a:spcPts val="0"/>
              </a:spcAft>
              <a:buSzPts val="1400"/>
              <a:buChar char="○"/>
              <a:defRPr b="0"/>
            </a:lvl5pPr>
            <a:lvl6pPr marL="2743200" lvl="5" indent="-317500" rtl="0">
              <a:lnSpc>
                <a:spcPct val="95000"/>
              </a:lnSpc>
              <a:spcBef>
                <a:spcPts val="0"/>
              </a:spcBef>
              <a:spcAft>
                <a:spcPts val="0"/>
              </a:spcAft>
              <a:buSzPts val="1400"/>
              <a:buChar char="■"/>
              <a:defRPr b="0"/>
            </a:lvl6pPr>
            <a:lvl7pPr marL="3200400" lvl="6" indent="-317500" rtl="0">
              <a:lnSpc>
                <a:spcPct val="95000"/>
              </a:lnSpc>
              <a:spcBef>
                <a:spcPts val="0"/>
              </a:spcBef>
              <a:spcAft>
                <a:spcPts val="0"/>
              </a:spcAft>
              <a:buSzPts val="1400"/>
              <a:buChar char="●"/>
              <a:defRPr b="0"/>
            </a:lvl7pPr>
            <a:lvl8pPr marL="3657600" lvl="7" indent="-317500" rtl="0">
              <a:lnSpc>
                <a:spcPct val="95000"/>
              </a:lnSpc>
              <a:spcBef>
                <a:spcPts val="0"/>
              </a:spcBef>
              <a:spcAft>
                <a:spcPts val="0"/>
              </a:spcAft>
              <a:buSzPts val="1400"/>
              <a:buChar char="○"/>
              <a:defRPr b="0"/>
            </a:lvl8pPr>
            <a:lvl9pPr marL="4114800" lvl="8" indent="-317500" rtl="0">
              <a:lnSpc>
                <a:spcPct val="95000"/>
              </a:lnSpc>
              <a:spcBef>
                <a:spcPts val="0"/>
              </a:spcBef>
              <a:spcAft>
                <a:spcPts val="0"/>
              </a:spcAft>
              <a:buSzPts val="1400"/>
              <a:buChar char="■"/>
              <a:defRPr b="0"/>
            </a:lvl9pPr>
          </a:lstStyle>
          <a:p>
            <a:endParaRPr/>
          </a:p>
        </p:txBody>
      </p:sp>
      <p:pic>
        <p:nvPicPr>
          <p:cNvPr id="51" name="Google Shape;51;p8" title="Forward arrow"/>
          <p:cNvPicPr preferRelativeResize="0"/>
          <p:nvPr/>
        </p:nvPicPr>
        <p:blipFill>
          <a:blip r:embed="rId2">
            <a:alphaModFix/>
          </a:blip>
          <a:stretch>
            <a:fillRect/>
          </a:stretch>
        </p:blipFill>
        <p:spPr>
          <a:xfrm>
            <a:off x="5938921" y="2008213"/>
            <a:ext cx="212675" cy="212675"/>
          </a:xfrm>
          <a:prstGeom prst="rect">
            <a:avLst/>
          </a:prstGeom>
          <a:noFill/>
          <a:ln>
            <a:noFill/>
          </a:ln>
        </p:spPr>
      </p:pic>
      <p:sp>
        <p:nvSpPr>
          <p:cNvPr id="52" name="Google Shape;52;p8"/>
          <p:cNvSpPr txBox="1">
            <a:spLocks noGrp="1"/>
          </p:cNvSpPr>
          <p:nvPr>
            <p:ph type="body" idx="5"/>
          </p:nvPr>
        </p:nvSpPr>
        <p:spPr>
          <a:xfrm>
            <a:off x="6220964" y="1523350"/>
            <a:ext cx="2507700" cy="1209000"/>
          </a:xfrm>
          <a:prstGeom prst="rect">
            <a:avLst/>
          </a:prstGeom>
          <a:solidFill>
            <a:schemeClr val="dk2"/>
          </a:solidFill>
        </p:spPr>
        <p:txBody>
          <a:bodyPr spcFirstLastPara="1" wrap="square" lIns="91425" tIns="91425" rIns="91425" bIns="91425" anchor="ctr" anchorCtr="0">
            <a:noAutofit/>
          </a:bodyPr>
          <a:lstStyle>
            <a:lvl1pPr marL="457200" lvl="0"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1pPr>
            <a:lvl2pPr marL="914400" lvl="1"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2pPr>
            <a:lvl3pPr marL="1371600" lvl="2"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3pPr>
            <a:lvl4pPr marL="1828800" lvl="3"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4pPr>
            <a:lvl5pPr marL="2286000" lvl="4"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5pPr>
            <a:lvl6pPr marL="2743200" lvl="5"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6pPr>
            <a:lvl7pPr marL="3200400" lvl="6"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7pPr>
            <a:lvl8pPr marL="3657600" lvl="7"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8pPr>
            <a:lvl9pPr marL="4114800" lvl="8"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9pPr>
          </a:lstStyle>
          <a:p>
            <a:endParaRPr/>
          </a:p>
        </p:txBody>
      </p:sp>
      <p:sp>
        <p:nvSpPr>
          <p:cNvPr id="53" name="Google Shape;53;p8"/>
          <p:cNvSpPr txBox="1">
            <a:spLocks noGrp="1"/>
          </p:cNvSpPr>
          <p:nvPr>
            <p:ph type="body" idx="6"/>
          </p:nvPr>
        </p:nvSpPr>
        <p:spPr>
          <a:xfrm>
            <a:off x="6220950" y="2899843"/>
            <a:ext cx="2507700" cy="1209000"/>
          </a:xfrm>
          <a:prstGeom prst="rect">
            <a:avLst/>
          </a:prstGeom>
          <a:noFill/>
        </p:spPr>
        <p:txBody>
          <a:bodyPr spcFirstLastPara="1" wrap="square" lIns="91425" tIns="91425" rIns="91425" bIns="91425" anchor="t" anchorCtr="0">
            <a:noAutofit/>
          </a:bodyPr>
          <a:lstStyle>
            <a:lvl1pPr marL="457200" lvl="0" indent="-317500" rtl="0">
              <a:lnSpc>
                <a:spcPct val="95000"/>
              </a:lnSpc>
              <a:spcBef>
                <a:spcPts val="0"/>
              </a:spcBef>
              <a:spcAft>
                <a:spcPts val="0"/>
              </a:spcAft>
              <a:buSzPts val="1400"/>
              <a:buChar char="●"/>
              <a:defRPr sz="1400" b="0"/>
            </a:lvl1pPr>
            <a:lvl2pPr marL="914400" lvl="1" indent="-317500" rtl="0">
              <a:lnSpc>
                <a:spcPct val="95000"/>
              </a:lnSpc>
              <a:spcBef>
                <a:spcPts val="0"/>
              </a:spcBef>
              <a:spcAft>
                <a:spcPts val="0"/>
              </a:spcAft>
              <a:buSzPts val="1400"/>
              <a:buChar char="○"/>
              <a:defRPr b="0"/>
            </a:lvl2pPr>
            <a:lvl3pPr marL="1371600" lvl="2" indent="-317500" rtl="0">
              <a:lnSpc>
                <a:spcPct val="95000"/>
              </a:lnSpc>
              <a:spcBef>
                <a:spcPts val="0"/>
              </a:spcBef>
              <a:spcAft>
                <a:spcPts val="0"/>
              </a:spcAft>
              <a:buSzPts val="1400"/>
              <a:buChar char="■"/>
              <a:defRPr b="0"/>
            </a:lvl3pPr>
            <a:lvl4pPr marL="1828800" lvl="3" indent="-317500" rtl="0">
              <a:lnSpc>
                <a:spcPct val="95000"/>
              </a:lnSpc>
              <a:spcBef>
                <a:spcPts val="0"/>
              </a:spcBef>
              <a:spcAft>
                <a:spcPts val="0"/>
              </a:spcAft>
              <a:buSzPts val="1400"/>
              <a:buChar char="●"/>
              <a:defRPr b="0"/>
            </a:lvl4pPr>
            <a:lvl5pPr marL="2286000" lvl="4" indent="-317500" rtl="0">
              <a:lnSpc>
                <a:spcPct val="95000"/>
              </a:lnSpc>
              <a:spcBef>
                <a:spcPts val="0"/>
              </a:spcBef>
              <a:spcAft>
                <a:spcPts val="0"/>
              </a:spcAft>
              <a:buSzPts val="1400"/>
              <a:buChar char="○"/>
              <a:defRPr b="0"/>
            </a:lvl5pPr>
            <a:lvl6pPr marL="2743200" lvl="5" indent="-317500" rtl="0">
              <a:lnSpc>
                <a:spcPct val="95000"/>
              </a:lnSpc>
              <a:spcBef>
                <a:spcPts val="0"/>
              </a:spcBef>
              <a:spcAft>
                <a:spcPts val="0"/>
              </a:spcAft>
              <a:buSzPts val="1400"/>
              <a:buChar char="■"/>
              <a:defRPr b="0"/>
            </a:lvl6pPr>
            <a:lvl7pPr marL="3200400" lvl="6" indent="-317500" rtl="0">
              <a:lnSpc>
                <a:spcPct val="95000"/>
              </a:lnSpc>
              <a:spcBef>
                <a:spcPts val="0"/>
              </a:spcBef>
              <a:spcAft>
                <a:spcPts val="0"/>
              </a:spcAft>
              <a:buSzPts val="1400"/>
              <a:buChar char="●"/>
              <a:defRPr b="0"/>
            </a:lvl7pPr>
            <a:lvl8pPr marL="3657600" lvl="7" indent="-317500" rtl="0">
              <a:lnSpc>
                <a:spcPct val="95000"/>
              </a:lnSpc>
              <a:spcBef>
                <a:spcPts val="0"/>
              </a:spcBef>
              <a:spcAft>
                <a:spcPts val="0"/>
              </a:spcAft>
              <a:buSzPts val="1400"/>
              <a:buChar char="○"/>
              <a:defRPr b="0"/>
            </a:lvl8pPr>
            <a:lvl9pPr marL="4114800" lvl="8" indent="-317500" rtl="0">
              <a:lnSpc>
                <a:spcPct val="95000"/>
              </a:lnSpc>
              <a:spcBef>
                <a:spcPts val="0"/>
              </a:spcBef>
              <a:spcAft>
                <a:spcPts val="0"/>
              </a:spcAft>
              <a:buSzPts val="1400"/>
              <a:buChar char="■"/>
              <a:defRPr b="0"/>
            </a:lvl9pPr>
          </a:lstStyle>
          <a:p>
            <a:endParaRPr/>
          </a:p>
        </p:txBody>
      </p:sp>
      <p:sp>
        <p:nvSpPr>
          <p:cNvPr id="54" name="Google Shape;5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CUSTOM_3">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lvl1pPr lvl="0" algn="ctr">
              <a:lnSpc>
                <a:spcPct val="95000"/>
              </a:lnSpc>
              <a:spcBef>
                <a:spcPts val="0"/>
              </a:spcBef>
              <a:spcAft>
                <a:spcPts val="0"/>
              </a:spcAft>
              <a:buClr>
                <a:schemeClr val="lt2"/>
              </a:buClr>
              <a:buSzPts val="4000"/>
              <a:buNone/>
              <a:defRPr sz="40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mo">
  <p:cSld name="CUSTOM_3_2">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lvl1pPr lvl="0" algn="ctr" rtl="0">
              <a:lnSpc>
                <a:spcPct val="95000"/>
              </a:lnSpc>
              <a:spcBef>
                <a:spcPts val="0"/>
              </a:spcBef>
              <a:spcAft>
                <a:spcPts val="0"/>
              </a:spcAft>
              <a:buClr>
                <a:schemeClr val="lt1"/>
              </a:buClr>
              <a:buSzPts val="12000"/>
              <a:buFont typeface="Public Sans Thin"/>
              <a:buNone/>
              <a:defRPr sz="12000" b="0">
                <a:solidFill>
                  <a:schemeClr val="lt1"/>
                </a:solidFill>
                <a:latin typeface="Public Sans Thin"/>
                <a:ea typeface="Public Sans Thin"/>
                <a:cs typeface="Public Sans Thin"/>
                <a:sym typeface="Public Sans Th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Public Sans ExtraBold"/>
              <a:buNone/>
              <a:defRPr sz="2800">
                <a:solidFill>
                  <a:schemeClr val="dk2"/>
                </a:solidFill>
                <a:latin typeface="Public Sans ExtraBold"/>
                <a:ea typeface="Public Sans ExtraBold"/>
                <a:cs typeface="Public Sans ExtraBold"/>
                <a:sym typeface="Public Sans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Public Sans"/>
              <a:buChar char="●"/>
              <a:defRPr sz="1800" b="1">
                <a:solidFill>
                  <a:schemeClr val="lt1"/>
                </a:solidFill>
                <a:latin typeface="Public Sans"/>
                <a:ea typeface="Public Sans"/>
                <a:cs typeface="Public Sans"/>
                <a:sym typeface="Public Sans"/>
              </a:defRPr>
            </a:lvl1pPr>
            <a:lvl2pPr marL="914400" lvl="1"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2pPr>
            <a:lvl3pPr marL="1371600" lvl="2"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3pPr>
            <a:lvl4pPr marL="1828800" lvl="3"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4pPr>
            <a:lvl5pPr marL="2286000" lvl="4"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5pPr>
            <a:lvl6pPr marL="2743200" lvl="5"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6pPr>
            <a:lvl7pPr marL="3200400" lvl="6"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7pPr>
            <a:lvl8pPr marL="3657600" lvl="7"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8pPr>
            <a:lvl9pPr marL="4114800" lvl="8"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esignsystem.digital.gov/together"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designsystem.digital.gov/patterns"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designsystem.digital.gov/patterns/select-a-language/three-or-more-languag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designsystem.digital.gov/patterns/create-a-user-profile/addres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designsystem.digital.gov/components/in-page-navigation"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designsystem.digital.gov/components/language-selector"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notesSlide" Target="../notesSlides/notesSlide79.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hyperlink" Target="https://designsystem.digital.gov/components/input-mask"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uswds" TargetMode="External"/><Relationship Id="rId2" Type="http://schemas.openxmlformats.org/officeDocument/2006/relationships/notesSlide" Target="../notesSlides/notesSlide82.xml"/><Relationship Id="rId1" Type="http://schemas.openxmlformats.org/officeDocument/2006/relationships/slideLayout" Target="../slideLayouts/slideLayout23.xml"/><Relationship Id="rId4" Type="http://schemas.openxmlformats.org/officeDocument/2006/relationships/hyperlink" Target="https://designsystem.digital.gov/"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esignsystem.digital.gov/components/input-mask"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ctrTitle"/>
          </p:nvPr>
        </p:nvSpPr>
        <p:spPr>
          <a:xfrm>
            <a:off x="311700" y="3313350"/>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latin typeface="Public Sans ExtraBold"/>
                <a:ea typeface="Public Sans ExtraBold"/>
                <a:cs typeface="Public Sans ExtraBold"/>
                <a:sym typeface="Public Sans ExtraBold"/>
              </a:rPr>
              <a:t>USWDS Monthly Call</a:t>
            </a:r>
            <a:endParaRPr b="0">
              <a:latin typeface="Public Sans ExtraBold"/>
              <a:ea typeface="Public Sans ExtraBold"/>
              <a:cs typeface="Public Sans ExtraBold"/>
              <a:sym typeface="Public Sans ExtraBold"/>
            </a:endParaRPr>
          </a:p>
        </p:txBody>
      </p:sp>
      <p:sp>
        <p:nvSpPr>
          <p:cNvPr id="140" name="Google Shape;140;p26"/>
          <p:cNvSpPr txBox="1">
            <a:spLocks noGrp="1"/>
          </p:cNvSpPr>
          <p:nvPr>
            <p:ph type="subTitle" idx="1"/>
          </p:nvPr>
        </p:nvSpPr>
        <p:spPr>
          <a:xfrm>
            <a:off x="311575" y="38992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 2022</a:t>
            </a:r>
            <a:endParaRPr/>
          </a:p>
        </p:txBody>
      </p:sp>
      <p:pic>
        <p:nvPicPr>
          <p:cNvPr id="141" name="Google Shape;141;p26" descr="USWDS logo: Five triangles forming a pentagon"/>
          <p:cNvPicPr preferRelativeResize="0">
            <a:picLocks noGrp="1"/>
          </p:cNvPicPr>
          <p:nvPr>
            <p:ph type="pic" idx="2"/>
          </p:nvPr>
        </p:nvPicPr>
        <p:blipFill rotWithShape="1">
          <a:blip r:embed="rId3">
            <a:alphaModFix/>
          </a:blip>
          <a:srcRect l="465" r="455"/>
          <a:stretch/>
        </p:blipFill>
        <p:spPr>
          <a:xfrm>
            <a:off x="3227925" y="619632"/>
            <a:ext cx="2648400" cy="2533200"/>
          </a:xfrm>
          <a:prstGeom prst="rect">
            <a:avLst/>
          </a:prstGeom>
        </p:spPr>
      </p:pic>
      <p:sp>
        <p:nvSpPr>
          <p:cNvPr id="143" name="Google Shape;14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141"/>
                                        </p:tgtEl>
                                      </p:cBhvr>
                                    </p:animEffect>
                                    <p:set>
                                      <p:cBhvr>
                                        <p:cTn id="7" dur="1" fill="hold">
                                          <p:stCondLst>
                                            <p:cond delay="1000"/>
                                          </p:stCondLst>
                                        </p:cTn>
                                        <p:tgtEl>
                                          <p:spTgt spid="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USWDS 3.3.0</a:t>
            </a:r>
            <a:endParaRPr dirty="0">
              <a:solidFill>
                <a:schemeClr val="lt1"/>
              </a:solidFill>
            </a:endParaRPr>
          </a:p>
          <a:p>
            <a:pPr marL="0" lvl="0" indent="0" algn="ctr" rtl="0">
              <a:spcBef>
                <a:spcPts val="0"/>
              </a:spcBef>
              <a:spcAft>
                <a:spcPts val="0"/>
              </a:spcAft>
              <a:buNone/>
            </a:pPr>
            <a:r>
              <a:rPr lang="en" dirty="0">
                <a:solidFill>
                  <a:schemeClr val="accent2"/>
                </a:solidFill>
                <a:latin typeface="Public Sans Light"/>
                <a:ea typeface="Public Sans Light"/>
                <a:cs typeface="Public Sans Light"/>
                <a:sym typeface="Public Sans Light"/>
              </a:rPr>
              <a:t>Out now</a:t>
            </a:r>
            <a:endParaRPr dirty="0">
              <a:solidFill>
                <a:schemeClr val="accent2"/>
              </a:solidFill>
              <a:latin typeface="Public Sans Light"/>
              <a:ea typeface="Public Sans Light"/>
              <a:cs typeface="Public Sans Light"/>
              <a:sym typeface="Public Sans Light"/>
            </a:endParaRPr>
          </a:p>
        </p:txBody>
      </p:sp>
      <p:sp>
        <p:nvSpPr>
          <p:cNvPr id="211" name="Google Shape;21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3342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2"/>
                </a:solidFill>
                <a:latin typeface="Public Sans"/>
                <a:ea typeface="Public Sans"/>
                <a:cs typeface="Public Sans"/>
                <a:sym typeface="Public Sans"/>
              </a:rPr>
              <a:t>Together: </a:t>
            </a:r>
            <a:r>
              <a:rPr lang="en" sz="3200">
                <a:solidFill>
                  <a:schemeClr val="dk2"/>
                </a:solidFill>
              </a:rPr>
              <a:t>An inclusive design report</a:t>
            </a:r>
            <a:endParaRPr sz="3200">
              <a:solidFill>
                <a:schemeClr val="dk2"/>
              </a:solidFill>
            </a:endParaRPr>
          </a:p>
        </p:txBody>
      </p:sp>
      <p:sp>
        <p:nvSpPr>
          <p:cNvPr id="219" name="Google Shape;219;p36"/>
          <p:cNvSpPr txBox="1">
            <a:spLocks noGrp="1"/>
          </p:cNvSpPr>
          <p:nvPr>
            <p:ph type="body" idx="1"/>
          </p:nvPr>
        </p:nvSpPr>
        <p:spPr>
          <a:xfrm>
            <a:off x="668400" y="948096"/>
            <a:ext cx="7807200" cy="48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err="1">
                <a:solidFill>
                  <a:schemeClr val="bg1"/>
                </a:solidFill>
                <a:hlinkClick r:id="rId3">
                  <a:extLst>
                    <a:ext uri="{A12FA001-AC4F-418D-AE19-62706E023703}">
                      <ahyp:hlinkClr xmlns:ahyp="http://schemas.microsoft.com/office/drawing/2018/hyperlinkcolor" val="tx"/>
                    </a:ext>
                  </a:extLst>
                </a:hlinkClick>
              </a:rPr>
              <a:t>designsystem.digital.gov</a:t>
            </a:r>
            <a:r>
              <a:rPr lang="en" sz="1600" dirty="0">
                <a:solidFill>
                  <a:schemeClr val="bg1"/>
                </a:solidFill>
                <a:hlinkClick r:id="rId3">
                  <a:extLst>
                    <a:ext uri="{A12FA001-AC4F-418D-AE19-62706E023703}">
                      <ahyp:hlinkClr xmlns:ahyp="http://schemas.microsoft.com/office/drawing/2018/hyperlinkcolor" val="tx"/>
                    </a:ext>
                  </a:extLst>
                </a:hlinkClick>
              </a:rPr>
              <a:t>/together</a:t>
            </a:r>
            <a:endParaRPr sz="1600" dirty="0">
              <a:solidFill>
                <a:schemeClr val="bg1"/>
              </a:solidFill>
            </a:endParaRPr>
          </a:p>
        </p:txBody>
      </p:sp>
      <p:pic>
        <p:nvPicPr>
          <p:cNvPr id="218" name="Google Shape;218;p36" descr="The Inclusive Patterns report homepage shows an illustration of four characters with different clothes and skin tones, and the text &quot;Working together to reduce barriers to participation through every interaction&quot;"/>
          <p:cNvPicPr preferRelativeResize="0"/>
          <p:nvPr/>
        </p:nvPicPr>
        <p:blipFill rotWithShape="1">
          <a:blip r:embed="rId4">
            <a:alphaModFix/>
          </a:blip>
          <a:srcRect t="1861" b="49398"/>
          <a:stretch/>
        </p:blipFill>
        <p:spPr>
          <a:xfrm>
            <a:off x="557275" y="1501000"/>
            <a:ext cx="8029500" cy="3930900"/>
          </a:xfrm>
          <a:prstGeom prst="roundRect">
            <a:avLst>
              <a:gd name="adj" fmla="val 2153"/>
            </a:avLst>
          </a:prstGeom>
          <a:noFill/>
          <a:ln>
            <a:noFill/>
          </a:ln>
        </p:spPr>
      </p:pic>
      <p:sp>
        <p:nvSpPr>
          <p:cNvPr id="217" name="Google Shape;21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311700" y="3342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dk2"/>
                </a:solidFill>
              </a:rPr>
              <a:t>Pattern guidance</a:t>
            </a:r>
            <a:endParaRPr sz="3200" dirty="0">
              <a:solidFill>
                <a:schemeClr val="dk2"/>
              </a:solidFill>
            </a:endParaRPr>
          </a:p>
        </p:txBody>
      </p:sp>
      <p:sp>
        <p:nvSpPr>
          <p:cNvPr id="227" name="Google Shape;227;p37"/>
          <p:cNvSpPr txBox="1">
            <a:spLocks noGrp="1"/>
          </p:cNvSpPr>
          <p:nvPr>
            <p:ph type="body" idx="1"/>
          </p:nvPr>
        </p:nvSpPr>
        <p:spPr>
          <a:xfrm>
            <a:off x="668400" y="948096"/>
            <a:ext cx="7807200" cy="48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err="1">
                <a:solidFill>
                  <a:schemeClr val="bg1"/>
                </a:solidFill>
                <a:hlinkClick r:id="rId3">
                  <a:extLst>
                    <a:ext uri="{A12FA001-AC4F-418D-AE19-62706E023703}">
                      <ahyp:hlinkClr xmlns:ahyp="http://schemas.microsoft.com/office/drawing/2018/hyperlinkcolor" val="tx"/>
                    </a:ext>
                  </a:extLst>
                </a:hlinkClick>
              </a:rPr>
              <a:t>designsystem.digital.gov</a:t>
            </a:r>
            <a:r>
              <a:rPr lang="en" sz="1600" dirty="0">
                <a:solidFill>
                  <a:schemeClr val="bg1"/>
                </a:solidFill>
                <a:hlinkClick r:id="rId3">
                  <a:extLst>
                    <a:ext uri="{A12FA001-AC4F-418D-AE19-62706E023703}">
                      <ahyp:hlinkClr xmlns:ahyp="http://schemas.microsoft.com/office/drawing/2018/hyperlinkcolor" val="tx"/>
                    </a:ext>
                  </a:extLst>
                </a:hlinkClick>
              </a:rPr>
              <a:t>/patterns</a:t>
            </a:r>
            <a:endParaRPr sz="1600" dirty="0">
              <a:solidFill>
                <a:schemeClr val="bg1"/>
              </a:solidFill>
            </a:endParaRPr>
          </a:p>
        </p:txBody>
      </p:sp>
      <p:pic>
        <p:nvPicPr>
          <p:cNvPr id="226" name="Google Shape;226;p37" descr="The patterns homepage on the USWDS website highlights three pattern families: Complete a complex form, Select a language, and Create a user profile"/>
          <p:cNvPicPr preferRelativeResize="0"/>
          <p:nvPr/>
        </p:nvPicPr>
        <p:blipFill rotWithShape="1">
          <a:blip r:embed="rId4">
            <a:alphaModFix/>
          </a:blip>
          <a:srcRect t="9304" b="41955"/>
          <a:stretch/>
        </p:blipFill>
        <p:spPr>
          <a:xfrm>
            <a:off x="557275" y="1501000"/>
            <a:ext cx="8029500" cy="3930900"/>
          </a:xfrm>
          <a:prstGeom prst="roundRect">
            <a:avLst>
              <a:gd name="adj" fmla="val 2153"/>
            </a:avLst>
          </a:prstGeom>
          <a:noFill/>
          <a:ln>
            <a:noFill/>
          </a:ln>
        </p:spPr>
      </p:pic>
      <p:sp>
        <p:nvSpPr>
          <p:cNvPr id="225" name="Google Shape;22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311700" y="3342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2"/>
                </a:solidFill>
                <a:latin typeface="Public Sans"/>
                <a:ea typeface="Public Sans"/>
                <a:cs typeface="Public Sans"/>
                <a:sym typeface="Public Sans"/>
              </a:rPr>
              <a:t>Pattern guidance: </a:t>
            </a:r>
            <a:r>
              <a:rPr lang="en" sz="3200">
                <a:solidFill>
                  <a:schemeClr val="dk2"/>
                </a:solidFill>
              </a:rPr>
              <a:t>Language selection</a:t>
            </a:r>
            <a:endParaRPr sz="3200">
              <a:solidFill>
                <a:schemeClr val="dk2"/>
              </a:solidFill>
            </a:endParaRPr>
          </a:p>
        </p:txBody>
      </p:sp>
      <p:sp>
        <p:nvSpPr>
          <p:cNvPr id="235" name="Google Shape;235;p38"/>
          <p:cNvSpPr txBox="1">
            <a:spLocks noGrp="1"/>
          </p:cNvSpPr>
          <p:nvPr>
            <p:ph type="body" idx="1"/>
          </p:nvPr>
        </p:nvSpPr>
        <p:spPr>
          <a:xfrm>
            <a:off x="0" y="948103"/>
            <a:ext cx="9144000" cy="48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err="1">
                <a:solidFill>
                  <a:schemeClr val="bg1"/>
                </a:solidFill>
                <a:hlinkClick r:id="rId3">
                  <a:extLst>
                    <a:ext uri="{A12FA001-AC4F-418D-AE19-62706E023703}">
                      <ahyp:hlinkClr xmlns:ahyp="http://schemas.microsoft.com/office/drawing/2018/hyperlinkcolor" val="tx"/>
                    </a:ext>
                  </a:extLst>
                </a:hlinkClick>
              </a:rPr>
              <a:t>designsystem.digital.gov</a:t>
            </a:r>
            <a:r>
              <a:rPr lang="en" sz="1600" dirty="0">
                <a:solidFill>
                  <a:schemeClr val="bg1"/>
                </a:solidFill>
                <a:hlinkClick r:id="rId3">
                  <a:extLst>
                    <a:ext uri="{A12FA001-AC4F-418D-AE19-62706E023703}">
                      <ahyp:hlinkClr xmlns:ahyp="http://schemas.microsoft.com/office/drawing/2018/hyperlinkcolor" val="tx"/>
                    </a:ext>
                  </a:extLst>
                </a:hlinkClick>
              </a:rPr>
              <a:t>/patterns/select-a-language/three-or-more-languages/</a:t>
            </a:r>
            <a:endParaRPr sz="1600" dirty="0">
              <a:solidFill>
                <a:schemeClr val="bg1"/>
              </a:solidFill>
            </a:endParaRPr>
          </a:p>
        </p:txBody>
      </p:sp>
      <p:pic>
        <p:nvPicPr>
          <p:cNvPr id="234" name="Google Shape;234;p38" descr="The top of the three or more languages pattern page on the USWDS website shows the name of the pattern collects general information about the pattern"/>
          <p:cNvPicPr preferRelativeResize="0"/>
          <p:nvPr/>
        </p:nvPicPr>
        <p:blipFill rotWithShape="1">
          <a:blip r:embed="rId4">
            <a:alphaModFix/>
          </a:blip>
          <a:srcRect t="9299" b="41960"/>
          <a:stretch/>
        </p:blipFill>
        <p:spPr>
          <a:xfrm>
            <a:off x="557275" y="1501000"/>
            <a:ext cx="8029500" cy="3930900"/>
          </a:xfrm>
          <a:prstGeom prst="roundRect">
            <a:avLst>
              <a:gd name="adj" fmla="val 2153"/>
            </a:avLst>
          </a:prstGeom>
          <a:noFill/>
          <a:ln>
            <a:noFill/>
          </a:ln>
        </p:spPr>
      </p:pic>
      <p:sp>
        <p:nvSpPr>
          <p:cNvPr id="233" name="Google Shape;23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311700" y="3342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2"/>
                </a:solidFill>
                <a:latin typeface="Public Sans"/>
                <a:ea typeface="Public Sans"/>
                <a:cs typeface="Public Sans"/>
                <a:sym typeface="Public Sans"/>
              </a:rPr>
              <a:t>Pattern guidance: </a:t>
            </a:r>
            <a:r>
              <a:rPr lang="en" sz="3200">
                <a:solidFill>
                  <a:schemeClr val="dk2"/>
                </a:solidFill>
              </a:rPr>
              <a:t>Address</a:t>
            </a:r>
            <a:endParaRPr sz="3200">
              <a:solidFill>
                <a:schemeClr val="dk2"/>
              </a:solidFill>
            </a:endParaRPr>
          </a:p>
        </p:txBody>
      </p:sp>
      <p:sp>
        <p:nvSpPr>
          <p:cNvPr id="243" name="Google Shape;243;p39"/>
          <p:cNvSpPr txBox="1">
            <a:spLocks noGrp="1"/>
          </p:cNvSpPr>
          <p:nvPr>
            <p:ph type="body" idx="1"/>
          </p:nvPr>
        </p:nvSpPr>
        <p:spPr>
          <a:xfrm>
            <a:off x="0" y="948103"/>
            <a:ext cx="9144000" cy="48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bg1"/>
                </a:solidFill>
                <a:hlinkClick r:id="rId3">
                  <a:extLst>
                    <a:ext uri="{A12FA001-AC4F-418D-AE19-62706E023703}">
                      <ahyp:hlinkClr xmlns:ahyp="http://schemas.microsoft.com/office/drawing/2018/hyperlinkcolor" val="tx"/>
                    </a:ext>
                  </a:extLst>
                </a:hlinkClick>
              </a:rPr>
              <a:t>designsystem.digital.gov/patterns/create-a-user-profile/address/</a:t>
            </a:r>
            <a:endParaRPr lang="en-US" sz="1600" dirty="0">
              <a:solidFill>
                <a:schemeClr val="bg1"/>
              </a:solidFill>
            </a:endParaRPr>
          </a:p>
        </p:txBody>
      </p:sp>
      <p:pic>
        <p:nvPicPr>
          <p:cNvPr id="242" name="Google Shape;242;p39" descr="The top of the address pattern page on the USWDS website shows the name of the pattern collects general information about the pattern"/>
          <p:cNvPicPr preferRelativeResize="0"/>
          <p:nvPr/>
        </p:nvPicPr>
        <p:blipFill rotWithShape="1">
          <a:blip r:embed="rId4">
            <a:alphaModFix/>
          </a:blip>
          <a:srcRect t="9314" b="41945"/>
          <a:stretch/>
        </p:blipFill>
        <p:spPr>
          <a:xfrm>
            <a:off x="557275" y="1501000"/>
            <a:ext cx="8029500" cy="3930900"/>
          </a:xfrm>
          <a:prstGeom prst="roundRect">
            <a:avLst>
              <a:gd name="adj" fmla="val 2153"/>
            </a:avLst>
          </a:prstGeom>
          <a:noFill/>
          <a:ln>
            <a:noFill/>
          </a:ln>
        </p:spPr>
      </p:pic>
      <p:sp>
        <p:nvSpPr>
          <p:cNvPr id="241" name="Google Shape;241;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xfrm>
            <a:off x="311700" y="52692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dk2"/>
                </a:solidFill>
              </a:rPr>
              <a:t>In-page </a:t>
            </a:r>
            <a:r>
              <a:rPr lang="en" sz="3200" dirty="0" err="1">
                <a:solidFill>
                  <a:schemeClr val="dk2"/>
                </a:solidFill>
              </a:rPr>
              <a:t>navigatio</a:t>
            </a:r>
            <a:r>
              <a:rPr lang="en-US" sz="3200" dirty="0">
                <a:solidFill>
                  <a:schemeClr val="dk2"/>
                </a:solidFill>
              </a:rPr>
              <a:t>n</a:t>
            </a:r>
            <a:r>
              <a:rPr lang="en" sz="3200" dirty="0">
                <a:solidFill>
                  <a:schemeClr val="dk2"/>
                </a:solidFill>
              </a:rPr>
              <a:t> in action</a:t>
            </a:r>
            <a:endParaRPr sz="3200" dirty="0">
              <a:solidFill>
                <a:schemeClr val="dk2"/>
              </a:solidFill>
            </a:endParaRPr>
          </a:p>
        </p:txBody>
      </p:sp>
      <p:pic>
        <p:nvPicPr>
          <p:cNvPr id="250" name="Google Shape;250;p40" descr="A USWDS webpage with the content removed, highlighting an in-page navigation component on the right side"/>
          <p:cNvPicPr preferRelativeResize="0"/>
          <p:nvPr/>
        </p:nvPicPr>
        <p:blipFill rotWithShape="1">
          <a:blip r:embed="rId3">
            <a:alphaModFix/>
          </a:blip>
          <a:srcRect t="9314" b="41945"/>
          <a:stretch/>
        </p:blipFill>
        <p:spPr>
          <a:xfrm>
            <a:off x="557275" y="1501000"/>
            <a:ext cx="8029500" cy="3930900"/>
          </a:xfrm>
          <a:prstGeom prst="roundRect">
            <a:avLst>
              <a:gd name="adj" fmla="val 2153"/>
            </a:avLst>
          </a:prstGeom>
          <a:noFill/>
          <a:ln>
            <a:noFill/>
          </a:ln>
        </p:spPr>
      </p:pic>
      <p:sp>
        <p:nvSpPr>
          <p:cNvPr id="251" name="Google Shape;251;p40">
            <a:extLst>
              <a:ext uri="{C183D7F6-B498-43B3-948B-1728B52AA6E4}">
                <adec:decorative xmlns:adec="http://schemas.microsoft.com/office/drawing/2017/decorative" val="1"/>
              </a:ext>
            </a:extLst>
          </p:cNvPr>
          <p:cNvSpPr/>
          <p:nvPr/>
        </p:nvSpPr>
        <p:spPr>
          <a:xfrm>
            <a:off x="509550" y="1444725"/>
            <a:ext cx="6318600" cy="3987300"/>
          </a:xfrm>
          <a:prstGeom prst="rect">
            <a:avLst/>
          </a:prstGeom>
          <a:solidFill>
            <a:srgbClr val="1B1B1B">
              <a:alpha val="6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311700" y="395942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2"/>
                </a:solidFill>
              </a:rPr>
              <a:t>Latest updates</a:t>
            </a:r>
            <a:endParaRPr sz="3200">
              <a:solidFill>
                <a:schemeClr val="dk2"/>
              </a:solidFill>
            </a:endParaRPr>
          </a:p>
        </p:txBody>
      </p:sp>
      <p:sp>
        <p:nvSpPr>
          <p:cNvPr id="259" name="Google Shape;259;p41"/>
          <p:cNvSpPr txBox="1">
            <a:spLocks noGrp="1"/>
          </p:cNvSpPr>
          <p:nvPr>
            <p:ph type="body" idx="1"/>
          </p:nvPr>
        </p:nvSpPr>
        <p:spPr>
          <a:xfrm>
            <a:off x="0" y="4531404"/>
            <a:ext cx="9144000" cy="48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Changelogs for components, patterns, and guidance</a:t>
            </a:r>
            <a:endParaRPr sz="1600"/>
          </a:p>
        </p:txBody>
      </p:sp>
      <p:pic>
        <p:nvPicPr>
          <p:cNvPr id="258" name="Google Shape;258;p41" descr="The bottom of the banner component page on the USWDS website shows the latest updates that apply to this component"/>
          <p:cNvPicPr preferRelativeResize="0"/>
          <p:nvPr/>
        </p:nvPicPr>
        <p:blipFill rotWithShape="1">
          <a:blip r:embed="rId3">
            <a:alphaModFix/>
          </a:blip>
          <a:srcRect t="780" b="46507"/>
          <a:stretch/>
        </p:blipFill>
        <p:spPr>
          <a:xfrm>
            <a:off x="557275" y="-332400"/>
            <a:ext cx="8029500" cy="4251300"/>
          </a:xfrm>
          <a:prstGeom prst="roundRect">
            <a:avLst>
              <a:gd name="adj" fmla="val 2153"/>
            </a:avLst>
          </a:prstGeom>
          <a:noFill/>
          <a:ln>
            <a:noFill/>
          </a:ln>
        </p:spPr>
      </p:pic>
      <p:sp>
        <p:nvSpPr>
          <p:cNvPr id="257" name="Google Shape;25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solidFill>
                <a:schemeClr val="lt1"/>
              </a:solidFill>
            </a:endParaRPr>
          </a:p>
        </p:txBody>
      </p:sp>
      <p:sp>
        <p:nvSpPr>
          <p:cNvPr id="265" name="Google Shape;26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The runway and the plane</a:t>
            </a:r>
            <a:endParaRPr>
              <a:solidFill>
                <a:schemeClr val="dk2"/>
              </a:solidFill>
            </a:endParaRPr>
          </a:p>
        </p:txBody>
      </p:sp>
      <p:sp>
        <p:nvSpPr>
          <p:cNvPr id="271" name="Google Shape;27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Together</a:t>
            </a:r>
            <a:endParaRPr>
              <a:solidFill>
                <a:schemeClr val="dk2"/>
              </a:solidFill>
            </a:endParaRPr>
          </a:p>
        </p:txBody>
      </p:sp>
      <p:sp>
        <p:nvSpPr>
          <p:cNvPr id="277" name="Google Shape;27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ctrTitle"/>
          </p:nvPr>
        </p:nvSpPr>
        <p:spPr>
          <a:xfrm>
            <a:off x="311700" y="1132940"/>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latin typeface="Public Sans ExtraBold"/>
                <a:ea typeface="Public Sans ExtraBold"/>
                <a:cs typeface="Public Sans ExtraBold"/>
                <a:sym typeface="Public Sans ExtraBold"/>
              </a:rPr>
              <a:t>Hi!</a:t>
            </a:r>
            <a:endParaRPr b="0">
              <a:latin typeface="Public Sans ExtraBold"/>
              <a:ea typeface="Public Sans ExtraBold"/>
              <a:cs typeface="Public Sans ExtraBold"/>
              <a:sym typeface="Public Sans ExtraBold"/>
            </a:endParaRPr>
          </a:p>
        </p:txBody>
      </p:sp>
      <p:sp>
        <p:nvSpPr>
          <p:cNvPr id="149" name="Google Shape;149;p27"/>
          <p:cNvSpPr txBox="1">
            <a:spLocks noGrp="1"/>
          </p:cNvSpPr>
          <p:nvPr>
            <p:ph type="subTitle" idx="1"/>
          </p:nvPr>
        </p:nvSpPr>
        <p:spPr>
          <a:xfrm>
            <a:off x="311700" y="169973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 for being here!</a:t>
            </a:r>
            <a:endParaRPr/>
          </a:p>
        </p:txBody>
      </p:sp>
      <p:pic>
        <p:nvPicPr>
          <p:cNvPr id="150" name="Google Shape;150;p27" descr="Avatar of Dan Williams"/>
          <p:cNvPicPr preferRelativeResize="0">
            <a:picLocks noGrp="1"/>
          </p:cNvPicPr>
          <p:nvPr>
            <p:ph type="pic" idx="2"/>
          </p:nvPr>
        </p:nvPicPr>
        <p:blipFill rotWithShape="1">
          <a:blip r:embed="rId3">
            <a:alphaModFix/>
          </a:blip>
          <a:srcRect/>
          <a:stretch/>
        </p:blipFill>
        <p:spPr>
          <a:xfrm>
            <a:off x="3898200" y="3464650"/>
            <a:ext cx="1347600" cy="1678800"/>
          </a:xfrm>
          <a:prstGeom prst="rect">
            <a:avLst/>
          </a:prstGeom>
        </p:spPr>
      </p:pic>
      <p:sp>
        <p:nvSpPr>
          <p:cNvPr id="151" name="Google Shape;15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311700" y="1362200"/>
            <a:ext cx="8555100" cy="106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 Profile Patterns, Part 2</a:t>
            </a:r>
            <a:br>
              <a:rPr lang="en"/>
            </a:br>
            <a:r>
              <a:rPr lang="en">
                <a:solidFill>
                  <a:schemeClr val="lt1"/>
                </a:solidFill>
              </a:rPr>
              <a:t>Personal information patterns</a:t>
            </a:r>
            <a:endParaRPr>
              <a:solidFill>
                <a:schemeClr val="lt1"/>
              </a:solidFill>
            </a:endParaRPr>
          </a:p>
        </p:txBody>
      </p:sp>
      <p:sp>
        <p:nvSpPr>
          <p:cNvPr id="283" name="Google Shape;28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Meghan O’Meara</a:t>
            </a:r>
            <a:endParaRPr/>
          </a:p>
          <a:p>
            <a:pPr marL="0" lvl="0" indent="0" algn="l" rtl="0">
              <a:spcBef>
                <a:spcPts val="0"/>
              </a:spcBef>
              <a:spcAft>
                <a:spcPts val="0"/>
              </a:spcAft>
              <a:buNone/>
            </a:pPr>
            <a:r>
              <a:rPr lang="en">
                <a:latin typeface="Public Sans Light"/>
                <a:ea typeface="Public Sans Light"/>
                <a:cs typeface="Public Sans Light"/>
                <a:sym typeface="Public Sans Light"/>
              </a:rPr>
              <a:t>she/her</a:t>
            </a:r>
            <a:endParaRPr>
              <a:latin typeface="Public Sans Light"/>
              <a:ea typeface="Public Sans Light"/>
              <a:cs typeface="Public Sans Light"/>
              <a:sym typeface="Public Sans Light"/>
            </a:endParaRPr>
          </a:p>
        </p:txBody>
      </p:sp>
      <p:sp>
        <p:nvSpPr>
          <p:cNvPr id="289" name="Google Shape;289;p46"/>
          <p:cNvSpPr txBox="1">
            <a:spLocks noGrp="1"/>
          </p:cNvSpPr>
          <p:nvPr>
            <p:ph type="subTitle" idx="1"/>
          </p:nvPr>
        </p:nvSpPr>
        <p:spPr>
          <a:xfrm>
            <a:off x="4572000" y="1362200"/>
            <a:ext cx="4304400" cy="106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Public Sans ExtraBold"/>
                <a:ea typeface="Public Sans ExtraBold"/>
                <a:cs typeface="Public Sans ExtraBold"/>
                <a:sym typeface="Public Sans ExtraBold"/>
              </a:rPr>
              <a:t>Content Strategist</a:t>
            </a:r>
            <a:br>
              <a:rPr lang="en">
                <a:latin typeface="Public Sans ExtraBold"/>
                <a:ea typeface="Public Sans ExtraBold"/>
                <a:cs typeface="Public Sans ExtraBold"/>
                <a:sym typeface="Public Sans ExtraBold"/>
              </a:rPr>
            </a:br>
            <a:r>
              <a:rPr lang="en">
                <a:latin typeface="Public Sans ExtraBold"/>
                <a:ea typeface="Public Sans ExtraBold"/>
                <a:cs typeface="Public Sans ExtraBold"/>
                <a:sym typeface="Public Sans ExtraBold"/>
              </a:rPr>
              <a:t>Inclusive Patterns</a:t>
            </a:r>
            <a:endParaRPr>
              <a:latin typeface="Public Sans ExtraBold"/>
              <a:ea typeface="Public Sans ExtraBold"/>
              <a:cs typeface="Public Sans ExtraBold"/>
              <a:sym typeface="Public Sans ExtraBold"/>
            </a:endParaRPr>
          </a:p>
          <a:p>
            <a:pPr marL="0" lvl="0" indent="0" algn="r" rtl="0">
              <a:spcBef>
                <a:spcPts val="0"/>
              </a:spcBef>
              <a:spcAft>
                <a:spcPts val="0"/>
              </a:spcAft>
              <a:buNone/>
            </a:pPr>
            <a:r>
              <a:rPr lang="en"/>
              <a:t>Contractor</a:t>
            </a:r>
            <a:endParaRPr/>
          </a:p>
        </p:txBody>
      </p:sp>
      <p:sp>
        <p:nvSpPr>
          <p:cNvPr id="290" name="Google Shape;29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Jona Decker</a:t>
            </a:r>
            <a:endParaRPr/>
          </a:p>
          <a:p>
            <a:pPr marL="0" lvl="0" indent="0" algn="l" rtl="0">
              <a:spcBef>
                <a:spcPts val="0"/>
              </a:spcBef>
              <a:spcAft>
                <a:spcPts val="0"/>
              </a:spcAft>
              <a:buNone/>
            </a:pPr>
            <a:r>
              <a:rPr lang="en">
                <a:latin typeface="Public Sans Light"/>
                <a:ea typeface="Public Sans Light"/>
                <a:cs typeface="Public Sans Light"/>
                <a:sym typeface="Public Sans Light"/>
              </a:rPr>
              <a:t>she/her</a:t>
            </a:r>
            <a:endParaRPr>
              <a:latin typeface="Public Sans Light"/>
              <a:ea typeface="Public Sans Light"/>
              <a:cs typeface="Public Sans Light"/>
              <a:sym typeface="Public Sans Light"/>
            </a:endParaRPr>
          </a:p>
        </p:txBody>
      </p:sp>
      <p:sp>
        <p:nvSpPr>
          <p:cNvPr id="296" name="Google Shape;296;p47"/>
          <p:cNvSpPr txBox="1">
            <a:spLocks noGrp="1"/>
          </p:cNvSpPr>
          <p:nvPr>
            <p:ph type="subTitle" idx="1"/>
          </p:nvPr>
        </p:nvSpPr>
        <p:spPr>
          <a:xfrm>
            <a:off x="4572000" y="1362200"/>
            <a:ext cx="4304400" cy="106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Public Sans ExtraBold"/>
                <a:ea typeface="Public Sans ExtraBold"/>
                <a:cs typeface="Public Sans ExtraBold"/>
                <a:sym typeface="Public Sans ExtraBold"/>
              </a:rPr>
              <a:t>Technologist</a:t>
            </a:r>
            <a:br>
              <a:rPr lang="en">
                <a:latin typeface="Public Sans ExtraBold"/>
                <a:ea typeface="Public Sans ExtraBold"/>
                <a:cs typeface="Public Sans ExtraBold"/>
                <a:sym typeface="Public Sans ExtraBold"/>
              </a:rPr>
            </a:br>
            <a:r>
              <a:rPr lang="en">
                <a:latin typeface="Public Sans ExtraBold"/>
                <a:ea typeface="Public Sans ExtraBold"/>
                <a:cs typeface="Public Sans ExtraBold"/>
                <a:sym typeface="Public Sans ExtraBold"/>
              </a:rPr>
              <a:t>Inclusive Patterns</a:t>
            </a:r>
            <a:endParaRPr>
              <a:latin typeface="Public Sans ExtraBold"/>
              <a:ea typeface="Public Sans ExtraBold"/>
              <a:cs typeface="Public Sans ExtraBold"/>
              <a:sym typeface="Public Sans ExtraBold"/>
            </a:endParaRPr>
          </a:p>
          <a:p>
            <a:pPr marL="0" lvl="0" indent="0" algn="r" rtl="0">
              <a:spcBef>
                <a:spcPts val="0"/>
              </a:spcBef>
              <a:spcAft>
                <a:spcPts val="0"/>
              </a:spcAft>
              <a:buNone/>
            </a:pPr>
            <a:r>
              <a:rPr lang="en"/>
              <a:t>Contractor</a:t>
            </a:r>
            <a:endParaRPr/>
          </a:p>
        </p:txBody>
      </p:sp>
      <p:sp>
        <p:nvSpPr>
          <p:cNvPr id="297" name="Google Shape;29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8"/>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Austin Hernandez</a:t>
            </a:r>
            <a:endParaRPr/>
          </a:p>
          <a:p>
            <a:pPr marL="0" lvl="0" indent="0" algn="l" rtl="0">
              <a:spcBef>
                <a:spcPts val="0"/>
              </a:spcBef>
              <a:spcAft>
                <a:spcPts val="0"/>
              </a:spcAft>
              <a:buNone/>
            </a:pPr>
            <a:r>
              <a:rPr lang="en">
                <a:latin typeface="Public Sans Light"/>
                <a:ea typeface="Public Sans Light"/>
                <a:cs typeface="Public Sans Light"/>
                <a:sym typeface="Public Sans Light"/>
              </a:rPr>
              <a:t>he/they</a:t>
            </a:r>
            <a:endParaRPr>
              <a:latin typeface="Public Sans Light"/>
              <a:ea typeface="Public Sans Light"/>
              <a:cs typeface="Public Sans Light"/>
              <a:sym typeface="Public Sans Light"/>
            </a:endParaRPr>
          </a:p>
        </p:txBody>
      </p:sp>
      <p:sp>
        <p:nvSpPr>
          <p:cNvPr id="303" name="Google Shape;303;p48"/>
          <p:cNvSpPr txBox="1">
            <a:spLocks noGrp="1"/>
          </p:cNvSpPr>
          <p:nvPr>
            <p:ph type="subTitle" idx="1"/>
          </p:nvPr>
        </p:nvSpPr>
        <p:spPr>
          <a:xfrm>
            <a:off x="4572000" y="1362200"/>
            <a:ext cx="4304400" cy="106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Public Sans ExtraBold"/>
                <a:ea typeface="Public Sans ExtraBold"/>
                <a:cs typeface="Public Sans ExtraBold"/>
                <a:sym typeface="Public Sans ExtraBold"/>
              </a:rPr>
              <a:t>Sr. Product Designer</a:t>
            </a:r>
            <a:br>
              <a:rPr lang="en">
                <a:latin typeface="Public Sans ExtraBold"/>
                <a:ea typeface="Public Sans ExtraBold"/>
                <a:cs typeface="Public Sans ExtraBold"/>
                <a:sym typeface="Public Sans ExtraBold"/>
              </a:rPr>
            </a:br>
            <a:r>
              <a:rPr lang="en">
                <a:latin typeface="Public Sans ExtraBold"/>
                <a:ea typeface="Public Sans ExtraBold"/>
                <a:cs typeface="Public Sans ExtraBold"/>
                <a:sym typeface="Public Sans ExtraBold"/>
              </a:rPr>
              <a:t>18F</a:t>
            </a:r>
            <a:endParaRPr/>
          </a:p>
        </p:txBody>
      </p:sp>
      <p:sp>
        <p:nvSpPr>
          <p:cNvPr id="304" name="Google Shape;30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Help a user to  </a:t>
            </a:r>
            <a:r>
              <a:rPr lang="en" dirty="0">
                <a:solidFill>
                  <a:schemeClr val="dk1"/>
                </a:solidFill>
              </a:rPr>
              <a:t>_________</a:t>
            </a:r>
            <a:r>
              <a:rPr lang="en" dirty="0">
                <a:solidFill>
                  <a:schemeClr val="lt1"/>
                </a:solidFill>
              </a:rPr>
              <a:t>.</a:t>
            </a:r>
            <a:endParaRPr dirty="0">
              <a:solidFill>
                <a:schemeClr val="lt1"/>
              </a:solidFill>
            </a:endParaRPr>
          </a:p>
        </p:txBody>
      </p:sp>
      <p:sp>
        <p:nvSpPr>
          <p:cNvPr id="310" name="Google Shape;31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cxnSp>
        <p:nvCxnSpPr>
          <p:cNvPr id="311" name="Google Shape;311;p49">
            <a:extLst>
              <a:ext uri="{C183D7F6-B498-43B3-948B-1728B52AA6E4}">
                <adec:decorative xmlns:adec="http://schemas.microsoft.com/office/drawing/2017/decorative" val="1"/>
              </a:ext>
            </a:extLst>
          </p:cNvPr>
          <p:cNvCxnSpPr/>
          <p:nvPr/>
        </p:nvCxnSpPr>
        <p:spPr>
          <a:xfrm>
            <a:off x="4937193" y="2825034"/>
            <a:ext cx="25329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Reduce barriers to participation through every interaction </a:t>
            </a:r>
            <a:endParaRPr>
              <a:solidFill>
                <a:schemeClr val="lt1"/>
              </a:solidFill>
            </a:endParaRPr>
          </a:p>
        </p:txBody>
      </p:sp>
      <p:sp>
        <p:nvSpPr>
          <p:cNvPr id="317" name="Google Shape;317;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Relevant, clean data.</a:t>
            </a:r>
            <a:endParaRPr>
              <a:solidFill>
                <a:schemeClr val="lt1"/>
              </a:solidFill>
            </a:endParaRPr>
          </a:p>
          <a:p>
            <a:pPr marL="0" lvl="0" indent="0" algn="ctr" rtl="0">
              <a:spcBef>
                <a:spcPts val="0"/>
              </a:spcBef>
              <a:spcAft>
                <a:spcPts val="0"/>
              </a:spcAft>
              <a:buNone/>
            </a:pPr>
            <a:r>
              <a:rPr lang="en">
                <a:solidFill>
                  <a:schemeClr val="dk2"/>
                </a:solidFill>
              </a:rPr>
              <a:t>Good form design.</a:t>
            </a:r>
            <a:endParaRPr>
              <a:solidFill>
                <a:schemeClr val="dk2"/>
              </a:solidFill>
            </a:endParaRPr>
          </a:p>
          <a:p>
            <a:pPr marL="0" lvl="0" indent="0" algn="ctr" rtl="0">
              <a:spcBef>
                <a:spcPts val="0"/>
              </a:spcBef>
              <a:spcAft>
                <a:spcPts val="0"/>
              </a:spcAft>
              <a:buNone/>
            </a:pPr>
            <a:r>
              <a:rPr lang="en">
                <a:solidFill>
                  <a:schemeClr val="accent2"/>
                </a:solidFill>
              </a:rPr>
              <a:t>Inclusive experiences.</a:t>
            </a:r>
            <a:endParaRPr>
              <a:solidFill>
                <a:schemeClr val="accent2"/>
              </a:solidFill>
            </a:endParaRPr>
          </a:p>
        </p:txBody>
      </p:sp>
      <p:sp>
        <p:nvSpPr>
          <p:cNvPr id="323" name="Google Shape;32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52"/>
          <p:cNvSpPr txBox="1">
            <a:spLocks noGrp="1"/>
          </p:cNvSpPr>
          <p:nvPr>
            <p:ph type="title"/>
          </p:nvPr>
        </p:nvSpPr>
        <p:spPr>
          <a:xfrm>
            <a:off x="77150" y="4673709"/>
            <a:ext cx="8179500" cy="5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Three examples of exclusionary form design</a:t>
            </a:r>
            <a:endParaRPr>
              <a:solidFill>
                <a:schemeClr val="lt1"/>
              </a:solidFill>
            </a:endParaRPr>
          </a:p>
        </p:txBody>
      </p:sp>
      <p:sp>
        <p:nvSpPr>
          <p:cNvPr id="328" name="Google Shape;328;p52">
            <a:extLst>
              <a:ext uri="{C183D7F6-B498-43B3-948B-1728B52AA6E4}">
                <adec:decorative xmlns:adec="http://schemas.microsoft.com/office/drawing/2017/decorative" val="1"/>
              </a:ext>
            </a:extLst>
          </p:cNvPr>
          <p:cNvSpPr/>
          <p:nvPr/>
        </p:nvSpPr>
        <p:spPr>
          <a:xfrm>
            <a:off x="0" y="-41963"/>
            <a:ext cx="9144000" cy="467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52" descr="A title select element shows a long list of titles, including common titles like Mr and Mrs, as well as Capt, Lord, Rabbi, Baron, Baroness, and Viscount"/>
          <p:cNvPicPr preferRelativeResize="0"/>
          <p:nvPr/>
        </p:nvPicPr>
        <p:blipFill rotWithShape="1">
          <a:blip r:embed="rId3">
            <a:alphaModFix/>
          </a:blip>
          <a:srcRect l="6229" t="5062" r="54935" b="3879"/>
          <a:stretch/>
        </p:blipFill>
        <p:spPr>
          <a:xfrm>
            <a:off x="281750" y="263775"/>
            <a:ext cx="2376001" cy="4195650"/>
          </a:xfrm>
          <a:prstGeom prst="rect">
            <a:avLst/>
          </a:prstGeom>
          <a:noFill/>
          <a:ln w="9525" cap="flat" cmpd="sng">
            <a:solidFill>
              <a:schemeClr val="lt2"/>
            </a:solidFill>
            <a:prstDash val="solid"/>
            <a:round/>
            <a:headEnd type="none" w="sm" len="sm"/>
            <a:tailEnd type="none" w="sm" len="sm"/>
          </a:ln>
        </p:spPr>
      </p:pic>
      <p:pic>
        <p:nvPicPr>
          <p:cNvPr id="332" name="Google Shape;332;p52" descr="A gender input specifies the input must be male or female"/>
          <p:cNvPicPr preferRelativeResize="0"/>
          <p:nvPr/>
        </p:nvPicPr>
        <p:blipFill rotWithShape="1">
          <a:blip r:embed="rId4">
            <a:alphaModFix/>
          </a:blip>
          <a:srcRect t="57031"/>
          <a:stretch/>
        </p:blipFill>
        <p:spPr>
          <a:xfrm>
            <a:off x="3172063" y="1438641"/>
            <a:ext cx="2132885" cy="1043758"/>
          </a:xfrm>
          <a:prstGeom prst="rect">
            <a:avLst/>
          </a:prstGeom>
          <a:noFill/>
          <a:ln>
            <a:noFill/>
          </a:ln>
        </p:spPr>
      </p:pic>
      <p:pic>
        <p:nvPicPr>
          <p:cNvPr id="331" name="Google Shape;331;p52" descr="A checkbox input for race shows, among others, options both for US Black and Caribbean Black, and White (Hispanic or Non-Hispanic)"/>
          <p:cNvPicPr preferRelativeResize="0"/>
          <p:nvPr/>
        </p:nvPicPr>
        <p:blipFill rotWithShape="1">
          <a:blip r:embed="rId5">
            <a:alphaModFix/>
          </a:blip>
          <a:srcRect t="13404" r="43917" b="13103"/>
          <a:stretch/>
        </p:blipFill>
        <p:spPr>
          <a:xfrm>
            <a:off x="5783297" y="679047"/>
            <a:ext cx="3119152" cy="2867741"/>
          </a:xfrm>
          <a:prstGeom prst="rect">
            <a:avLst/>
          </a:prstGeom>
          <a:noFill/>
          <a:ln w="9525" cap="flat" cmpd="sng">
            <a:solidFill>
              <a:schemeClr val="lt2"/>
            </a:solidFill>
            <a:prstDash val="solid"/>
            <a:round/>
            <a:headEnd type="none" w="sm" len="sm"/>
            <a:tailEnd type="none" w="sm" len="sm"/>
          </a:ln>
        </p:spPr>
      </p:pic>
      <p:sp>
        <p:nvSpPr>
          <p:cNvPr id="330" name="Google Shape;33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latin typeface="Public Sans Medium"/>
                <a:ea typeface="Public Sans Medium"/>
                <a:cs typeface="Public Sans Medium"/>
                <a:sym typeface="Public Sans Medium"/>
              </a:rPr>
              <a:t>27</a:t>
            </a:fld>
            <a:endParaRPr sz="1000">
              <a:latin typeface="Public Sans Medium"/>
              <a:ea typeface="Public Sans Medium"/>
              <a:cs typeface="Public Sans Medium"/>
              <a:sym typeface="Public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Race and ethnicity</a:t>
            </a:r>
            <a:endParaRPr>
              <a:solidFill>
                <a:schemeClr val="accent1"/>
              </a:solidFill>
            </a:endParaRPr>
          </a:p>
        </p:txBody>
      </p:sp>
      <p:sp>
        <p:nvSpPr>
          <p:cNvPr id="339" name="Google Shape;339;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Race and ethnicity are often central to an individual’s </a:t>
            </a:r>
            <a:br>
              <a:rPr lang="en">
                <a:solidFill>
                  <a:schemeClr val="lt1"/>
                </a:solidFill>
              </a:rPr>
            </a:br>
            <a:r>
              <a:rPr lang="en">
                <a:solidFill>
                  <a:schemeClr val="lt1"/>
                </a:solidFill>
              </a:rPr>
              <a:t>sense of self</a:t>
            </a:r>
            <a:endParaRPr>
              <a:solidFill>
                <a:schemeClr val="lt1"/>
              </a:solidFill>
            </a:endParaRPr>
          </a:p>
        </p:txBody>
      </p:sp>
      <p:sp>
        <p:nvSpPr>
          <p:cNvPr id="345" name="Google Shape;345;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Agenda</a:t>
            </a:r>
            <a:endParaRPr/>
          </a:p>
        </p:txBody>
      </p:sp>
      <p:sp>
        <p:nvSpPr>
          <p:cNvPr id="157" name="Google Shape;157;p28"/>
          <p:cNvSpPr txBox="1">
            <a:spLocks noGrp="1"/>
          </p:cNvSpPr>
          <p:nvPr>
            <p:ph type="body" idx="1"/>
          </p:nvPr>
        </p:nvSpPr>
        <p:spPr>
          <a:xfrm>
            <a:off x="668400" y="1581925"/>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updates</a:t>
            </a:r>
            <a:endParaRPr/>
          </a:p>
        </p:txBody>
      </p:sp>
      <p:sp>
        <p:nvSpPr>
          <p:cNvPr id="158" name="Google Shape;158;p28"/>
          <p:cNvSpPr txBox="1">
            <a:spLocks noGrp="1"/>
          </p:cNvSpPr>
          <p:nvPr>
            <p:ph type="body" idx="2"/>
          </p:nvPr>
        </p:nvSpPr>
        <p:spPr>
          <a:xfrm>
            <a:off x="668400" y="2107215"/>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Profile Patterns, Part 2</a:t>
            </a:r>
            <a:endParaRPr/>
          </a:p>
          <a:p>
            <a:pPr marL="0" lvl="0" indent="0" algn="ctr" rtl="0">
              <a:spcBef>
                <a:spcPts val="0"/>
              </a:spcBef>
              <a:spcAft>
                <a:spcPts val="0"/>
              </a:spcAft>
              <a:buNone/>
            </a:pPr>
            <a:endParaRPr/>
          </a:p>
        </p:txBody>
      </p:sp>
      <p:sp>
        <p:nvSpPr>
          <p:cNvPr id="159" name="Google Shape;159;p28"/>
          <p:cNvSpPr txBox="1">
            <a:spLocks noGrp="1"/>
          </p:cNvSpPr>
          <p:nvPr>
            <p:ph type="body" idx="3"/>
          </p:nvPr>
        </p:nvSpPr>
        <p:spPr>
          <a:xfrm>
            <a:off x="668400" y="2627506"/>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Q&amp;A</a:t>
            </a:r>
            <a:endParaRPr/>
          </a:p>
        </p:txBody>
      </p:sp>
      <p:pic>
        <p:nvPicPr>
          <p:cNvPr id="160" name="Google Shape;160;p28" descr="Avatar of Dan Williams"/>
          <p:cNvPicPr preferRelativeResize="0">
            <a:picLocks noGrp="1"/>
          </p:cNvPicPr>
          <p:nvPr>
            <p:ph type="pic" idx="5"/>
          </p:nvPr>
        </p:nvPicPr>
        <p:blipFill rotWithShape="1">
          <a:blip r:embed="rId3">
            <a:alphaModFix/>
          </a:blip>
          <a:srcRect/>
          <a:stretch/>
        </p:blipFill>
        <p:spPr>
          <a:xfrm>
            <a:off x="4235100" y="4303925"/>
            <a:ext cx="673800" cy="839400"/>
          </a:xfrm>
          <a:prstGeom prst="rect">
            <a:avLst/>
          </a:prstGeom>
        </p:spPr>
      </p:pic>
      <p:sp>
        <p:nvSpPr>
          <p:cNvPr id="161" name="Google Shape;16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1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9">
                                            <p:txEl>
                                              <p:pRg st="0" end="0"/>
                                            </p:txEl>
                                          </p:spTgt>
                                        </p:tgtEl>
                                        <p:attrNameLst>
                                          <p:attrName>style.visibility</p:attrName>
                                        </p:attrNameLst>
                                      </p:cBhvr>
                                      <p:to>
                                        <p:strVal val="visible"/>
                                      </p:to>
                                    </p:set>
                                    <p:animEffect transition="in" filter="fade">
                                      <p:cBhvr>
                                        <p:cTn id="17" dur="100"/>
                                        <p:tgtEl>
                                          <p:spTgt spid="1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 social definition of race</a:t>
            </a:r>
            <a:endParaRPr>
              <a:solidFill>
                <a:schemeClr val="lt1"/>
              </a:solidFill>
            </a:endParaRPr>
          </a:p>
        </p:txBody>
      </p:sp>
      <p:sp>
        <p:nvSpPr>
          <p:cNvPr id="351" name="Google Shape;35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5"/>
        <p:cNvGrpSpPr/>
        <p:nvPr/>
      </p:nvGrpSpPr>
      <p:grpSpPr>
        <a:xfrm>
          <a:off x="0" y="0"/>
          <a:ext cx="0" cy="0"/>
          <a:chOff x="0" y="0"/>
          <a:chExt cx="0" cy="0"/>
        </a:xfrm>
      </p:grpSpPr>
      <p:sp>
        <p:nvSpPr>
          <p:cNvPr id="356" name="Google Shape;356;p56"/>
          <p:cNvSpPr txBox="1">
            <a:spLocks noGrp="1"/>
          </p:cNvSpPr>
          <p:nvPr>
            <p:ph type="title"/>
          </p:nvPr>
        </p:nvSpPr>
        <p:spPr>
          <a:xfrm>
            <a:off x="311700" y="277760"/>
            <a:ext cx="8520600" cy="4141200"/>
          </a:xfrm>
          <a:prstGeom prst="rect">
            <a:avLst/>
          </a:prstGeom>
        </p:spPr>
        <p:txBody>
          <a:bodyPr spcFirstLastPara="1" wrap="square" lIns="91425" tIns="91425" rIns="91425" bIns="91425" anchor="ctr" anchorCtr="0">
            <a:noAutofit/>
          </a:bodyPr>
          <a:lstStyle/>
          <a:p>
            <a:pPr lvl="0"/>
            <a:r>
              <a:rPr lang="en" sz="3200" dirty="0">
                <a:solidFill>
                  <a:schemeClr val="tx1"/>
                </a:solidFill>
                <a:latin typeface="Public Sans Light" pitchFamily="2" charset="77"/>
              </a:rPr>
              <a:t>Race:</a:t>
            </a:r>
            <a:br>
              <a:rPr lang="en" dirty="0">
                <a:solidFill>
                  <a:schemeClr val="dk1"/>
                </a:solidFill>
              </a:rPr>
            </a:br>
            <a:r>
              <a:rPr lang="en" dirty="0">
                <a:solidFill>
                  <a:schemeClr val="dk1"/>
                </a:solidFill>
              </a:rPr>
              <a:t>If you don’t need to know, </a:t>
            </a:r>
            <a:br>
              <a:rPr lang="en" dirty="0">
                <a:solidFill>
                  <a:schemeClr val="dk1"/>
                </a:solidFill>
              </a:rPr>
            </a:br>
            <a:r>
              <a:rPr lang="en" dirty="0">
                <a:solidFill>
                  <a:schemeClr val="dk1"/>
                </a:solidFill>
              </a:rPr>
              <a:t>don’t ask.</a:t>
            </a:r>
            <a:endParaRPr dirty="0">
              <a:solidFill>
                <a:schemeClr val="dk1"/>
              </a:solidFill>
            </a:endParaRPr>
          </a:p>
        </p:txBody>
      </p:sp>
      <p:sp>
        <p:nvSpPr>
          <p:cNvPr id="357" name="Google Shape;357;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rPr>
              <a:t>31</a:t>
            </a:fld>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But sometimes you do </a:t>
            </a:r>
            <a:br>
              <a:rPr lang="en">
                <a:solidFill>
                  <a:schemeClr val="dk2"/>
                </a:solidFill>
              </a:rPr>
            </a:br>
            <a:r>
              <a:rPr lang="en">
                <a:solidFill>
                  <a:schemeClr val="dk2"/>
                </a:solidFill>
              </a:rPr>
              <a:t>need to know.</a:t>
            </a:r>
            <a:endParaRPr>
              <a:solidFill>
                <a:schemeClr val="lt1"/>
              </a:solidFill>
            </a:endParaRPr>
          </a:p>
        </p:txBody>
      </p:sp>
      <p:sp>
        <p:nvSpPr>
          <p:cNvPr id="363" name="Google Shape;363;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8"/>
          <p:cNvSpPr txBox="1">
            <a:spLocks noGrp="1"/>
          </p:cNvSpPr>
          <p:nvPr>
            <p:ph type="title"/>
          </p:nvPr>
        </p:nvSpPr>
        <p:spPr>
          <a:xfrm>
            <a:off x="295245" y="1436650"/>
            <a:ext cx="20067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Racial categories provided by OMB</a:t>
            </a:r>
            <a:endParaRPr>
              <a:solidFill>
                <a:schemeClr val="lt1"/>
              </a:solidFill>
            </a:endParaRPr>
          </a:p>
        </p:txBody>
      </p:sp>
      <p:sp>
        <p:nvSpPr>
          <p:cNvPr id="369" name="Google Shape;369;p58">
            <a:extLst>
              <a:ext uri="{C183D7F6-B498-43B3-948B-1728B52AA6E4}">
                <adec:decorative xmlns:adec="http://schemas.microsoft.com/office/drawing/2017/decorative" val="1"/>
              </a:ext>
            </a:extLst>
          </p:cNvPr>
          <p:cNvSpPr/>
          <p:nvPr/>
        </p:nvSpPr>
        <p:spPr>
          <a:xfrm>
            <a:off x="2445850" y="0"/>
            <a:ext cx="1780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8"/>
          <p:cNvSpPr txBox="1">
            <a:spLocks noGrp="1"/>
          </p:cNvSpPr>
          <p:nvPr>
            <p:ph type="body" idx="2"/>
          </p:nvPr>
        </p:nvSpPr>
        <p:spPr>
          <a:xfrm>
            <a:off x="2523800" y="391750"/>
            <a:ext cx="6390300" cy="4335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American Indian or Alaska Native</a:t>
            </a:r>
            <a:endParaRPr/>
          </a:p>
          <a:p>
            <a:pPr marL="457200" lvl="0" indent="-342900" algn="l" rtl="0">
              <a:spcBef>
                <a:spcPts val="1000"/>
              </a:spcBef>
              <a:spcAft>
                <a:spcPts val="0"/>
              </a:spcAft>
              <a:buSzPts val="1800"/>
              <a:buChar char="–"/>
            </a:pPr>
            <a:r>
              <a:rPr lang="en"/>
              <a:t>Asian</a:t>
            </a:r>
            <a:endParaRPr/>
          </a:p>
          <a:p>
            <a:pPr marL="457200" lvl="0" indent="-342900" algn="l" rtl="0">
              <a:spcBef>
                <a:spcPts val="1000"/>
              </a:spcBef>
              <a:spcAft>
                <a:spcPts val="0"/>
              </a:spcAft>
              <a:buSzPts val="1800"/>
              <a:buChar char="–"/>
            </a:pPr>
            <a:r>
              <a:rPr lang="en"/>
              <a:t>Black or African American</a:t>
            </a:r>
            <a:endParaRPr/>
          </a:p>
          <a:p>
            <a:pPr marL="457200" lvl="0" indent="-342900" algn="l" rtl="0">
              <a:spcBef>
                <a:spcPts val="1000"/>
              </a:spcBef>
              <a:spcAft>
                <a:spcPts val="0"/>
              </a:spcAft>
              <a:buSzPts val="1800"/>
              <a:buChar char="–"/>
            </a:pPr>
            <a:r>
              <a:rPr lang="en"/>
              <a:t>Native Hawaiian or Other Pacific Islander</a:t>
            </a:r>
            <a:endParaRPr/>
          </a:p>
          <a:p>
            <a:pPr marL="457200" lvl="0" indent="-342900" algn="l" rtl="0">
              <a:spcBef>
                <a:spcPts val="1000"/>
              </a:spcBef>
              <a:spcAft>
                <a:spcPts val="1000"/>
              </a:spcAft>
              <a:buSzPts val="1800"/>
              <a:buChar char="–"/>
            </a:pPr>
            <a:r>
              <a:rPr lang="en"/>
              <a:t>White</a:t>
            </a:r>
            <a:endParaRPr/>
          </a:p>
        </p:txBody>
      </p:sp>
      <p:sp>
        <p:nvSpPr>
          <p:cNvPr id="371" name="Google Shape;371;p58"/>
          <p:cNvSpPr txBox="1">
            <a:spLocks noGrp="1"/>
          </p:cNvSpPr>
          <p:nvPr>
            <p:ph type="sldNum" idx="12"/>
          </p:nvPr>
        </p:nvSpPr>
        <p:spPr>
          <a:xfrm>
            <a:off x="8472458" y="4691459"/>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000">
                <a:solidFill>
                  <a:schemeClr val="dk1"/>
                </a:solidFill>
                <a:latin typeface="Public Sans Medium"/>
                <a:ea typeface="Public Sans Medium"/>
                <a:cs typeface="Public Sans Medium"/>
                <a:sym typeface="Public Sans Medium"/>
              </a:rPr>
              <a:t>33</a:t>
            </a:fld>
            <a:endParaRPr sz="1000">
              <a:solidFill>
                <a:schemeClr val="dk1"/>
              </a:solidFill>
              <a:latin typeface="Public Sans Medium"/>
              <a:ea typeface="Public Sans Medium"/>
              <a:cs typeface="Public Sans Medium"/>
              <a:sym typeface="Public Sa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People identify as multiple races</a:t>
            </a:r>
            <a:endParaRPr>
              <a:solidFill>
                <a:schemeClr val="lt1"/>
              </a:solidFill>
            </a:endParaRPr>
          </a:p>
        </p:txBody>
      </p:sp>
      <p:sp>
        <p:nvSpPr>
          <p:cNvPr id="377" name="Google Shape;37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latin typeface="Public Sans Medium"/>
                <a:ea typeface="Public Sans Medium"/>
                <a:cs typeface="Public Sans Medium"/>
                <a:sym typeface="Public Sans Medium"/>
              </a:rPr>
              <a:t>34</a:t>
            </a:fld>
            <a:endParaRPr sz="1000">
              <a:latin typeface="Public Sans Medium"/>
              <a:ea typeface="Public Sans Medium"/>
              <a:cs typeface="Public Sans Medium"/>
              <a:sym typeface="Public Sa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0"/>
          <p:cNvSpPr txBox="1">
            <a:spLocks noGrp="1"/>
          </p:cNvSpPr>
          <p:nvPr>
            <p:ph type="title"/>
          </p:nvPr>
        </p:nvSpPr>
        <p:spPr>
          <a:xfrm>
            <a:off x="295245" y="1436650"/>
            <a:ext cx="20067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Ethnicity categories provided by OMB</a:t>
            </a:r>
            <a:endParaRPr>
              <a:solidFill>
                <a:schemeClr val="lt1"/>
              </a:solidFill>
            </a:endParaRPr>
          </a:p>
        </p:txBody>
      </p:sp>
      <p:sp>
        <p:nvSpPr>
          <p:cNvPr id="383" name="Google Shape;383;p60">
            <a:extLst>
              <a:ext uri="{C183D7F6-B498-43B3-948B-1728B52AA6E4}">
                <adec:decorative xmlns:adec="http://schemas.microsoft.com/office/drawing/2017/decorative" val="1"/>
              </a:ext>
            </a:extLst>
          </p:cNvPr>
          <p:cNvSpPr/>
          <p:nvPr/>
        </p:nvSpPr>
        <p:spPr>
          <a:xfrm>
            <a:off x="2445850" y="0"/>
            <a:ext cx="1780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0"/>
          <p:cNvSpPr txBox="1">
            <a:spLocks noGrp="1"/>
          </p:cNvSpPr>
          <p:nvPr>
            <p:ph type="body" idx="2"/>
          </p:nvPr>
        </p:nvSpPr>
        <p:spPr>
          <a:xfrm>
            <a:off x="2523800" y="391750"/>
            <a:ext cx="6390300" cy="4335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Hispanic or Latino</a:t>
            </a:r>
            <a:endParaRPr/>
          </a:p>
          <a:p>
            <a:pPr marL="457200" lvl="0" indent="-342900" algn="l" rtl="0">
              <a:spcBef>
                <a:spcPts val="1000"/>
              </a:spcBef>
              <a:spcAft>
                <a:spcPts val="1000"/>
              </a:spcAft>
              <a:buSzPts val="1800"/>
              <a:buChar char="–"/>
            </a:pPr>
            <a:r>
              <a:rPr lang="en"/>
              <a:t>Not Hispanic or Latino</a:t>
            </a:r>
            <a:endParaRPr/>
          </a:p>
        </p:txBody>
      </p:sp>
      <p:sp>
        <p:nvSpPr>
          <p:cNvPr id="385" name="Google Shape;385;p60"/>
          <p:cNvSpPr txBox="1">
            <a:spLocks noGrp="1"/>
          </p:cNvSpPr>
          <p:nvPr>
            <p:ph type="sldNum" idx="12"/>
          </p:nvPr>
        </p:nvSpPr>
        <p:spPr>
          <a:xfrm>
            <a:off x="8472458" y="4691459"/>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000">
                <a:solidFill>
                  <a:schemeClr val="dk1"/>
                </a:solidFill>
                <a:latin typeface="Public Sans Medium"/>
                <a:ea typeface="Public Sans Medium"/>
                <a:cs typeface="Public Sans Medium"/>
                <a:sym typeface="Public Sans Medium"/>
              </a:rPr>
              <a:t>35</a:t>
            </a:fld>
            <a:endParaRPr sz="1000">
              <a:solidFill>
                <a:schemeClr val="dk1"/>
              </a:solidFill>
              <a:latin typeface="Public Sans Medium"/>
              <a:ea typeface="Public Sans Medium"/>
              <a:cs typeface="Public Sans Medium"/>
              <a:sym typeface="Public Sa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61"/>
          <p:cNvSpPr txBox="1">
            <a:spLocks noGrp="1"/>
          </p:cNvSpPr>
          <p:nvPr>
            <p:ph type="title"/>
          </p:nvPr>
        </p:nvSpPr>
        <p:spPr>
          <a:xfrm>
            <a:off x="77150" y="4673709"/>
            <a:ext cx="8179500" cy="5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Genetic testing for ancestry results </a:t>
            </a:r>
            <a:endParaRPr>
              <a:solidFill>
                <a:schemeClr val="lt1"/>
              </a:solidFill>
            </a:endParaRPr>
          </a:p>
        </p:txBody>
      </p:sp>
      <p:sp>
        <p:nvSpPr>
          <p:cNvPr id="390" name="Google Shape;390;p61">
            <a:extLst>
              <a:ext uri="{C183D7F6-B498-43B3-948B-1728B52AA6E4}">
                <adec:decorative xmlns:adec="http://schemas.microsoft.com/office/drawing/2017/decorative" val="1"/>
              </a:ext>
            </a:extLst>
          </p:cNvPr>
          <p:cNvSpPr/>
          <p:nvPr/>
        </p:nvSpPr>
        <p:spPr>
          <a:xfrm>
            <a:off x="0" y="-41963"/>
            <a:ext cx="9144000" cy="467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3" name="Google Shape;393;p61" descr="Genetic testing ancestry infographic shows 45% Spanish, 41% Native American, and a broad set of results from Africa"/>
          <p:cNvPicPr preferRelativeResize="0">
            <a:picLocks noGrp="1"/>
          </p:cNvPicPr>
          <p:nvPr>
            <p:ph type="pic" idx="2"/>
          </p:nvPr>
        </p:nvPicPr>
        <p:blipFill rotWithShape="1">
          <a:blip r:embed="rId3">
            <a:alphaModFix/>
          </a:blip>
          <a:srcRect l="2481" t="3254" r="2803" b="2128"/>
          <a:stretch/>
        </p:blipFill>
        <p:spPr>
          <a:xfrm>
            <a:off x="972150" y="210470"/>
            <a:ext cx="7199701" cy="4137475"/>
          </a:xfrm>
          <a:prstGeom prst="rect">
            <a:avLst/>
          </a:prstGeom>
        </p:spPr>
      </p:pic>
      <p:sp>
        <p:nvSpPr>
          <p:cNvPr id="392" name="Google Shape;39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latin typeface="Public Sans Medium"/>
                <a:ea typeface="Public Sans Medium"/>
                <a:cs typeface="Public Sans Medium"/>
                <a:sym typeface="Public Sans Medium"/>
              </a:rPr>
              <a:t>36</a:t>
            </a:fld>
            <a:endParaRPr sz="1000">
              <a:latin typeface="Public Sans Medium"/>
              <a:ea typeface="Public Sans Medium"/>
              <a:cs typeface="Public Sans Medium"/>
              <a:sym typeface="Public Sa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62"/>
          <p:cNvSpPr txBox="1">
            <a:spLocks noGrp="1"/>
          </p:cNvSpPr>
          <p:nvPr>
            <p:ph type="title"/>
          </p:nvPr>
        </p:nvSpPr>
        <p:spPr>
          <a:xfrm>
            <a:off x="77150" y="4673709"/>
            <a:ext cx="8179500" cy="5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Choosing a single race and ethnicity from a dropdown</a:t>
            </a:r>
            <a:endParaRPr>
              <a:solidFill>
                <a:schemeClr val="lt1"/>
              </a:solidFill>
            </a:endParaRPr>
          </a:p>
        </p:txBody>
      </p:sp>
      <p:sp>
        <p:nvSpPr>
          <p:cNvPr id="398" name="Google Shape;398;p62">
            <a:extLst>
              <a:ext uri="{C183D7F6-B498-43B3-948B-1728B52AA6E4}">
                <adec:decorative xmlns:adec="http://schemas.microsoft.com/office/drawing/2017/decorative" val="1"/>
              </a:ext>
            </a:extLst>
          </p:cNvPr>
          <p:cNvSpPr/>
          <p:nvPr/>
        </p:nvSpPr>
        <p:spPr>
          <a:xfrm>
            <a:off x="0" y="0"/>
            <a:ext cx="9144000" cy="463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1" name="Google Shape;401;p62" descr="An application form shows a select that combines race and ethnicity in addition to Prefer not to answer and Other. Hispanic or Latinx is selected."/>
          <p:cNvPicPr preferRelativeResize="0"/>
          <p:nvPr/>
        </p:nvPicPr>
        <p:blipFill rotWithShape="1">
          <a:blip r:embed="rId3">
            <a:alphaModFix/>
          </a:blip>
          <a:srcRect l="2209" r="2133" b="17884"/>
          <a:stretch/>
        </p:blipFill>
        <p:spPr>
          <a:xfrm>
            <a:off x="772400" y="175638"/>
            <a:ext cx="7599200" cy="4280124"/>
          </a:xfrm>
          <a:prstGeom prst="rect">
            <a:avLst/>
          </a:prstGeom>
          <a:noFill/>
          <a:ln>
            <a:noFill/>
          </a:ln>
        </p:spPr>
      </p:pic>
      <p:sp>
        <p:nvSpPr>
          <p:cNvPr id="400" name="Google Shape;400;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latin typeface="Public Sans Medium"/>
                <a:ea typeface="Public Sans Medium"/>
                <a:cs typeface="Public Sans Medium"/>
                <a:sym typeface="Public Sans Medium"/>
              </a:rPr>
              <a:t>37</a:t>
            </a:fld>
            <a:endParaRPr sz="1000">
              <a:latin typeface="Public Sans Medium"/>
              <a:ea typeface="Public Sans Medium"/>
              <a:cs typeface="Public Sans Medium"/>
              <a:sym typeface="Public Sans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63"/>
          <p:cNvSpPr txBox="1">
            <a:spLocks noGrp="1"/>
          </p:cNvSpPr>
          <p:nvPr>
            <p:ph type="title"/>
          </p:nvPr>
        </p:nvSpPr>
        <p:spPr>
          <a:xfrm>
            <a:off x="77150" y="4673709"/>
            <a:ext cx="8179500" cy="5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Census 2020 Hispanic and Latino race categorization</a:t>
            </a:r>
            <a:endParaRPr>
              <a:solidFill>
                <a:schemeClr val="lt1"/>
              </a:solidFill>
            </a:endParaRPr>
          </a:p>
        </p:txBody>
      </p:sp>
      <p:sp>
        <p:nvSpPr>
          <p:cNvPr id="406" name="Google Shape;406;p63">
            <a:extLst>
              <a:ext uri="{C183D7F6-B498-43B3-948B-1728B52AA6E4}">
                <adec:decorative xmlns:adec="http://schemas.microsoft.com/office/drawing/2017/decorative" val="1"/>
              </a:ext>
            </a:extLst>
          </p:cNvPr>
          <p:cNvSpPr/>
          <p:nvPr/>
        </p:nvSpPr>
        <p:spPr>
          <a:xfrm>
            <a:off x="0" y="0"/>
            <a:ext cx="9144000" cy="463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63" descr="An infographic shows how those who identify as Hispanic or Latino also identify their race. 20.3% identify as White alone. 42.2% identify as one other race alone. 32.7% also identify as two or more races. These totals do not include Puerto Rico."/>
          <p:cNvPicPr preferRelativeResize="0">
            <a:picLocks noGrp="1"/>
          </p:cNvPicPr>
          <p:nvPr>
            <p:ph type="pic" idx="2"/>
          </p:nvPr>
        </p:nvPicPr>
        <p:blipFill rotWithShape="1">
          <a:blip r:embed="rId3">
            <a:alphaModFix/>
          </a:blip>
          <a:srcRect l="-321" t="-8547" b="-8384"/>
          <a:stretch/>
        </p:blipFill>
        <p:spPr>
          <a:xfrm>
            <a:off x="1975257" y="-88226"/>
            <a:ext cx="4700076" cy="4695975"/>
          </a:xfrm>
          <a:prstGeom prst="rect">
            <a:avLst/>
          </a:prstGeom>
        </p:spPr>
      </p:pic>
      <p:sp>
        <p:nvSpPr>
          <p:cNvPr id="408" name="Google Shape;408;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latin typeface="Public Sans Medium"/>
                <a:ea typeface="Public Sans Medium"/>
                <a:cs typeface="Public Sans Medium"/>
                <a:sym typeface="Public Sans Medium"/>
              </a:rPr>
              <a:t>38</a:t>
            </a:fld>
            <a:endParaRPr sz="1000">
              <a:latin typeface="Public Sans Medium"/>
              <a:ea typeface="Public Sans Medium"/>
              <a:cs typeface="Public Sans Medium"/>
              <a:sym typeface="Public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Race ≠ Ethnicity ≠ Nationality</a:t>
            </a:r>
            <a:endParaRPr>
              <a:solidFill>
                <a:schemeClr val="dk2"/>
              </a:solidFill>
            </a:endParaRPr>
          </a:p>
        </p:txBody>
      </p:sp>
      <p:sp>
        <p:nvSpPr>
          <p:cNvPr id="415" name="Google Shape;41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updates</a:t>
            </a:r>
            <a:endParaRPr/>
          </a:p>
        </p:txBody>
      </p:sp>
      <p:sp>
        <p:nvSpPr>
          <p:cNvPr id="167" name="Google Shape;16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Race is a social construct.</a:t>
            </a:r>
            <a:endParaRPr>
              <a:solidFill>
                <a:schemeClr val="dk2"/>
              </a:solidFill>
            </a:endParaRPr>
          </a:p>
          <a:p>
            <a:pPr marL="0" lvl="0" indent="0" algn="ctr" rtl="0">
              <a:spcBef>
                <a:spcPts val="0"/>
              </a:spcBef>
              <a:spcAft>
                <a:spcPts val="0"/>
              </a:spcAft>
              <a:buNone/>
            </a:pPr>
            <a:r>
              <a:rPr lang="en" sz="3200">
                <a:solidFill>
                  <a:schemeClr val="lt1"/>
                </a:solidFill>
                <a:latin typeface="Public Sans Light"/>
                <a:ea typeface="Public Sans Light"/>
                <a:cs typeface="Public Sans Light"/>
                <a:sym typeface="Public Sans Light"/>
              </a:rPr>
              <a:t>At best, it’s used to measure inequity and make positive change. At worst, it’s used for discrimination and harm.</a:t>
            </a:r>
            <a:endParaRPr sz="3200">
              <a:solidFill>
                <a:schemeClr val="lt1"/>
              </a:solidFill>
              <a:latin typeface="Public Sans Light"/>
              <a:ea typeface="Public Sans Light"/>
              <a:cs typeface="Public Sans Light"/>
              <a:sym typeface="Public Sans Light"/>
            </a:endParaRPr>
          </a:p>
        </p:txBody>
      </p:sp>
      <p:sp>
        <p:nvSpPr>
          <p:cNvPr id="421" name="Google Shape;421;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Use meaningful categories for </a:t>
            </a:r>
            <a:r>
              <a:rPr lang="en" i="1">
                <a:solidFill>
                  <a:schemeClr val="dk2"/>
                </a:solidFill>
              </a:rPr>
              <a:t>your</a:t>
            </a:r>
            <a:r>
              <a:rPr lang="en">
                <a:solidFill>
                  <a:schemeClr val="dk2"/>
                </a:solidFill>
              </a:rPr>
              <a:t> program and allow self-identification</a:t>
            </a:r>
            <a:endParaRPr>
              <a:solidFill>
                <a:schemeClr val="dk2"/>
              </a:solidFill>
            </a:endParaRPr>
          </a:p>
        </p:txBody>
      </p:sp>
      <p:sp>
        <p:nvSpPr>
          <p:cNvPr id="427" name="Google Shape;42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7"/>
          <p:cNvSpPr txBox="1">
            <a:spLocks noGrp="1"/>
          </p:cNvSpPr>
          <p:nvPr>
            <p:ph type="title"/>
          </p:nvPr>
        </p:nvSpPr>
        <p:spPr>
          <a:xfrm>
            <a:off x="223313" y="910033"/>
            <a:ext cx="2078700" cy="28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rPr>
              <a:t>OMB </a:t>
            </a:r>
            <a:br>
              <a:rPr lang="en" sz="2000">
                <a:solidFill>
                  <a:schemeClr val="lt1"/>
                </a:solidFill>
              </a:rPr>
            </a:br>
            <a:r>
              <a:rPr lang="en" sz="2000">
                <a:solidFill>
                  <a:schemeClr val="accent2"/>
                </a:solidFill>
              </a:rPr>
              <a:t>requires</a:t>
            </a:r>
            <a:r>
              <a:rPr lang="en" sz="2000">
                <a:solidFill>
                  <a:schemeClr val="lt1"/>
                </a:solidFill>
              </a:rPr>
              <a:t> </a:t>
            </a:r>
            <a:br>
              <a:rPr lang="en" sz="2000">
                <a:solidFill>
                  <a:schemeClr val="lt1"/>
                </a:solidFill>
              </a:rPr>
            </a:br>
            <a:r>
              <a:rPr lang="en" sz="2000">
                <a:solidFill>
                  <a:schemeClr val="lt1"/>
                </a:solidFill>
              </a:rPr>
              <a:t>that race and ethnicity data map to their categories…</a:t>
            </a:r>
            <a:endParaRPr sz="2000">
              <a:solidFill>
                <a:schemeClr val="lt1"/>
              </a:solidFill>
            </a:endParaRPr>
          </a:p>
        </p:txBody>
      </p:sp>
      <p:sp>
        <p:nvSpPr>
          <p:cNvPr id="433" name="Google Shape;433;p67">
            <a:extLst>
              <a:ext uri="{C183D7F6-B498-43B3-948B-1728B52AA6E4}">
                <adec:decorative xmlns:adec="http://schemas.microsoft.com/office/drawing/2017/decorative" val="1"/>
              </a:ext>
            </a:extLst>
          </p:cNvPr>
          <p:cNvSpPr/>
          <p:nvPr/>
        </p:nvSpPr>
        <p:spPr>
          <a:xfrm>
            <a:off x="2445850" y="0"/>
            <a:ext cx="1780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7"/>
          <p:cNvSpPr txBox="1">
            <a:spLocks noGrp="1"/>
          </p:cNvSpPr>
          <p:nvPr>
            <p:ph type="body" idx="2"/>
          </p:nvPr>
        </p:nvSpPr>
        <p:spPr>
          <a:xfrm>
            <a:off x="2523800" y="391750"/>
            <a:ext cx="6390300" cy="433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Public Sans ExtraBold"/>
                <a:ea typeface="Public Sans ExtraBold"/>
                <a:cs typeface="Public Sans ExtraBold"/>
                <a:sym typeface="Public Sans ExtraBold"/>
              </a:rPr>
              <a:t>Race</a:t>
            </a:r>
            <a:endParaRPr sz="2400">
              <a:latin typeface="Public Sans ExtraBold"/>
              <a:ea typeface="Public Sans ExtraBold"/>
              <a:cs typeface="Public Sans ExtraBold"/>
              <a:sym typeface="Public Sans ExtraBold"/>
            </a:endParaRPr>
          </a:p>
          <a:p>
            <a:pPr marL="457200" lvl="0" indent="-342900" algn="l" rtl="0">
              <a:spcBef>
                <a:spcPts val="1000"/>
              </a:spcBef>
              <a:spcAft>
                <a:spcPts val="0"/>
              </a:spcAft>
              <a:buSzPts val="1800"/>
              <a:buChar char="–"/>
            </a:pPr>
            <a:r>
              <a:rPr lang="en"/>
              <a:t>American Indian or Alaska Native</a:t>
            </a:r>
            <a:endParaRPr/>
          </a:p>
          <a:p>
            <a:pPr marL="457200" lvl="0" indent="-342900" algn="l" rtl="0">
              <a:spcBef>
                <a:spcPts val="1000"/>
              </a:spcBef>
              <a:spcAft>
                <a:spcPts val="0"/>
              </a:spcAft>
              <a:buSzPts val="1800"/>
              <a:buChar char="–"/>
            </a:pPr>
            <a:r>
              <a:rPr lang="en"/>
              <a:t>Asian</a:t>
            </a:r>
            <a:endParaRPr/>
          </a:p>
          <a:p>
            <a:pPr marL="457200" lvl="0" indent="-342900" algn="l" rtl="0">
              <a:spcBef>
                <a:spcPts val="1000"/>
              </a:spcBef>
              <a:spcAft>
                <a:spcPts val="0"/>
              </a:spcAft>
              <a:buSzPts val="1800"/>
              <a:buChar char="–"/>
            </a:pPr>
            <a:r>
              <a:rPr lang="en"/>
              <a:t>Black or African American</a:t>
            </a:r>
            <a:endParaRPr/>
          </a:p>
          <a:p>
            <a:pPr marL="457200" lvl="0" indent="-342900" algn="l" rtl="0">
              <a:spcBef>
                <a:spcPts val="1000"/>
              </a:spcBef>
              <a:spcAft>
                <a:spcPts val="0"/>
              </a:spcAft>
              <a:buSzPts val="1800"/>
              <a:buChar char="–"/>
            </a:pPr>
            <a:r>
              <a:rPr lang="en"/>
              <a:t>Native Hawaiian or Other Pacific Islander</a:t>
            </a:r>
            <a:endParaRPr/>
          </a:p>
          <a:p>
            <a:pPr marL="457200" lvl="0" indent="-342900" algn="l" rtl="0">
              <a:spcBef>
                <a:spcPts val="1000"/>
              </a:spcBef>
              <a:spcAft>
                <a:spcPts val="0"/>
              </a:spcAft>
              <a:buSzPts val="1800"/>
              <a:buChar char="–"/>
            </a:pPr>
            <a:r>
              <a:rPr lang="en"/>
              <a:t>White</a:t>
            </a:r>
            <a:endParaRPr/>
          </a:p>
          <a:p>
            <a:pPr marL="0" lvl="0" indent="0" algn="l" rtl="0">
              <a:spcBef>
                <a:spcPts val="1000"/>
              </a:spcBef>
              <a:spcAft>
                <a:spcPts val="0"/>
              </a:spcAft>
              <a:buNone/>
            </a:pPr>
            <a:endParaRPr/>
          </a:p>
          <a:p>
            <a:pPr marL="0" lvl="0" indent="0" algn="l" rtl="0">
              <a:spcBef>
                <a:spcPts val="1000"/>
              </a:spcBef>
              <a:spcAft>
                <a:spcPts val="0"/>
              </a:spcAft>
              <a:buNone/>
            </a:pPr>
            <a:r>
              <a:rPr lang="en" sz="2400">
                <a:latin typeface="Public Sans ExtraBold"/>
                <a:ea typeface="Public Sans ExtraBold"/>
                <a:cs typeface="Public Sans ExtraBold"/>
                <a:sym typeface="Public Sans ExtraBold"/>
              </a:rPr>
              <a:t>Ethnicity</a:t>
            </a:r>
            <a:endParaRPr sz="2400">
              <a:latin typeface="Public Sans ExtraBold"/>
              <a:ea typeface="Public Sans ExtraBold"/>
              <a:cs typeface="Public Sans ExtraBold"/>
              <a:sym typeface="Public Sans ExtraBold"/>
            </a:endParaRPr>
          </a:p>
          <a:p>
            <a:pPr marL="457200" lvl="0" indent="-342900" algn="l" rtl="0">
              <a:spcBef>
                <a:spcPts val="1000"/>
              </a:spcBef>
              <a:spcAft>
                <a:spcPts val="0"/>
              </a:spcAft>
              <a:buSzPts val="1800"/>
              <a:buChar char="–"/>
            </a:pPr>
            <a:r>
              <a:rPr lang="en"/>
              <a:t>Hispanic or Latino</a:t>
            </a:r>
            <a:endParaRPr/>
          </a:p>
          <a:p>
            <a:pPr marL="457200" lvl="0" indent="-342900" algn="l" rtl="0">
              <a:spcBef>
                <a:spcPts val="1000"/>
              </a:spcBef>
              <a:spcAft>
                <a:spcPts val="1000"/>
              </a:spcAft>
              <a:buSzPts val="1800"/>
              <a:buChar char="–"/>
            </a:pPr>
            <a:r>
              <a:rPr lang="en"/>
              <a:t>Not Hispanic or Latino</a:t>
            </a:r>
            <a:endParaRPr/>
          </a:p>
        </p:txBody>
      </p:sp>
      <p:sp>
        <p:nvSpPr>
          <p:cNvPr id="435" name="Google Shape;435;p67"/>
          <p:cNvSpPr txBox="1">
            <a:spLocks noGrp="1"/>
          </p:cNvSpPr>
          <p:nvPr>
            <p:ph type="sldNum" idx="12"/>
          </p:nvPr>
        </p:nvSpPr>
        <p:spPr>
          <a:xfrm>
            <a:off x="8472458" y="4691459"/>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000">
                <a:solidFill>
                  <a:schemeClr val="dk1"/>
                </a:solidFill>
                <a:latin typeface="Public Sans Medium"/>
                <a:ea typeface="Public Sans Medium"/>
                <a:cs typeface="Public Sans Medium"/>
                <a:sym typeface="Public Sans Medium"/>
              </a:rPr>
              <a:t>42</a:t>
            </a:fld>
            <a:endParaRPr sz="1000">
              <a:solidFill>
                <a:schemeClr val="dk1"/>
              </a:solidFill>
              <a:latin typeface="Public Sans Medium"/>
              <a:ea typeface="Public Sans Medium"/>
              <a:cs typeface="Public Sans Medium"/>
              <a:sym typeface="Public Sans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8"/>
          <p:cNvSpPr txBox="1">
            <a:spLocks noGrp="1"/>
          </p:cNvSpPr>
          <p:nvPr>
            <p:ph type="title"/>
          </p:nvPr>
        </p:nvSpPr>
        <p:spPr>
          <a:xfrm>
            <a:off x="223313" y="910033"/>
            <a:ext cx="2078700" cy="28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rPr>
              <a:t>OMB </a:t>
            </a:r>
            <a:r>
              <a:rPr lang="en" sz="2000">
                <a:solidFill>
                  <a:schemeClr val="accent2"/>
                </a:solidFill>
              </a:rPr>
              <a:t>encourages</a:t>
            </a:r>
            <a:r>
              <a:rPr lang="en" sz="2000">
                <a:solidFill>
                  <a:schemeClr val="lt1"/>
                </a:solidFill>
              </a:rPr>
              <a:t> you to collect more detailed race and ethnicity information, </a:t>
            </a:r>
            <a:br>
              <a:rPr lang="en" sz="2000">
                <a:solidFill>
                  <a:schemeClr val="lt1"/>
                </a:solidFill>
              </a:rPr>
            </a:br>
            <a:r>
              <a:rPr lang="en" sz="2000"/>
              <a:t>as long as it ladders up to these categories </a:t>
            </a:r>
            <a:endParaRPr sz="2000"/>
          </a:p>
        </p:txBody>
      </p:sp>
      <p:sp>
        <p:nvSpPr>
          <p:cNvPr id="441" name="Google Shape;441;p68">
            <a:extLst>
              <a:ext uri="{C183D7F6-B498-43B3-948B-1728B52AA6E4}">
                <adec:decorative xmlns:adec="http://schemas.microsoft.com/office/drawing/2017/decorative" val="1"/>
              </a:ext>
            </a:extLst>
          </p:cNvPr>
          <p:cNvSpPr/>
          <p:nvPr/>
        </p:nvSpPr>
        <p:spPr>
          <a:xfrm>
            <a:off x="2445850" y="0"/>
            <a:ext cx="1780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8"/>
          <p:cNvSpPr txBox="1">
            <a:spLocks noGrp="1"/>
          </p:cNvSpPr>
          <p:nvPr>
            <p:ph type="body" idx="2"/>
          </p:nvPr>
        </p:nvSpPr>
        <p:spPr>
          <a:xfrm>
            <a:off x="2523800" y="391750"/>
            <a:ext cx="6390300" cy="433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Public Sans ExtraBold"/>
                <a:ea typeface="Public Sans ExtraBold"/>
                <a:cs typeface="Public Sans ExtraBold"/>
                <a:sym typeface="Public Sans ExtraBold"/>
              </a:rPr>
              <a:t>Race</a:t>
            </a:r>
            <a:endParaRPr sz="2400">
              <a:latin typeface="Public Sans ExtraBold"/>
              <a:ea typeface="Public Sans ExtraBold"/>
              <a:cs typeface="Public Sans ExtraBold"/>
              <a:sym typeface="Public Sans ExtraBold"/>
            </a:endParaRPr>
          </a:p>
          <a:p>
            <a:pPr marL="457200" lvl="0" indent="-342900" algn="l" rtl="0">
              <a:spcBef>
                <a:spcPts val="1000"/>
              </a:spcBef>
              <a:spcAft>
                <a:spcPts val="0"/>
              </a:spcAft>
              <a:buSzPts val="1800"/>
              <a:buChar char="–"/>
            </a:pPr>
            <a:r>
              <a:rPr lang="en"/>
              <a:t>American Indian or Alaska Native</a:t>
            </a:r>
            <a:endParaRPr/>
          </a:p>
          <a:p>
            <a:pPr marL="457200" lvl="0" indent="-342900" algn="l" rtl="0">
              <a:spcBef>
                <a:spcPts val="1000"/>
              </a:spcBef>
              <a:spcAft>
                <a:spcPts val="0"/>
              </a:spcAft>
              <a:buSzPts val="1800"/>
              <a:buChar char="–"/>
            </a:pPr>
            <a:r>
              <a:rPr lang="en"/>
              <a:t>Asian</a:t>
            </a:r>
            <a:endParaRPr/>
          </a:p>
          <a:p>
            <a:pPr marL="457200" lvl="0" indent="-342900" algn="l" rtl="0">
              <a:spcBef>
                <a:spcPts val="1000"/>
              </a:spcBef>
              <a:spcAft>
                <a:spcPts val="0"/>
              </a:spcAft>
              <a:buSzPts val="1800"/>
              <a:buChar char="–"/>
            </a:pPr>
            <a:r>
              <a:rPr lang="en"/>
              <a:t>Black or African American</a:t>
            </a:r>
            <a:endParaRPr/>
          </a:p>
          <a:p>
            <a:pPr marL="457200" lvl="0" indent="-342900" algn="l" rtl="0">
              <a:spcBef>
                <a:spcPts val="1000"/>
              </a:spcBef>
              <a:spcAft>
                <a:spcPts val="0"/>
              </a:spcAft>
              <a:buSzPts val="1800"/>
              <a:buChar char="–"/>
            </a:pPr>
            <a:r>
              <a:rPr lang="en"/>
              <a:t>Native Hawaiian or Other Pacific Islander</a:t>
            </a:r>
            <a:endParaRPr/>
          </a:p>
          <a:p>
            <a:pPr marL="457200" lvl="0" indent="-342900" algn="l" rtl="0">
              <a:spcBef>
                <a:spcPts val="1000"/>
              </a:spcBef>
              <a:spcAft>
                <a:spcPts val="0"/>
              </a:spcAft>
              <a:buSzPts val="1800"/>
              <a:buChar char="–"/>
            </a:pPr>
            <a:r>
              <a:rPr lang="en"/>
              <a:t>White</a:t>
            </a:r>
            <a:endParaRPr/>
          </a:p>
          <a:p>
            <a:pPr marL="0" lvl="0" indent="0" algn="l" rtl="0">
              <a:spcBef>
                <a:spcPts val="1000"/>
              </a:spcBef>
              <a:spcAft>
                <a:spcPts val="0"/>
              </a:spcAft>
              <a:buNone/>
            </a:pPr>
            <a:endParaRPr/>
          </a:p>
          <a:p>
            <a:pPr marL="0" lvl="0" indent="0" algn="l" rtl="0">
              <a:spcBef>
                <a:spcPts val="1000"/>
              </a:spcBef>
              <a:spcAft>
                <a:spcPts val="0"/>
              </a:spcAft>
              <a:buNone/>
            </a:pPr>
            <a:r>
              <a:rPr lang="en" sz="2400">
                <a:latin typeface="Public Sans ExtraBold"/>
                <a:ea typeface="Public Sans ExtraBold"/>
                <a:cs typeface="Public Sans ExtraBold"/>
                <a:sym typeface="Public Sans ExtraBold"/>
              </a:rPr>
              <a:t>Ethnicity</a:t>
            </a:r>
            <a:endParaRPr sz="2400">
              <a:latin typeface="Public Sans ExtraBold"/>
              <a:ea typeface="Public Sans ExtraBold"/>
              <a:cs typeface="Public Sans ExtraBold"/>
              <a:sym typeface="Public Sans ExtraBold"/>
            </a:endParaRPr>
          </a:p>
          <a:p>
            <a:pPr marL="457200" lvl="0" indent="-342900" algn="l" rtl="0">
              <a:spcBef>
                <a:spcPts val="1000"/>
              </a:spcBef>
              <a:spcAft>
                <a:spcPts val="0"/>
              </a:spcAft>
              <a:buSzPts val="1800"/>
              <a:buChar char="–"/>
            </a:pPr>
            <a:r>
              <a:rPr lang="en"/>
              <a:t>Hispanic or Latino</a:t>
            </a:r>
            <a:endParaRPr/>
          </a:p>
          <a:p>
            <a:pPr marL="457200" lvl="0" indent="-342900" algn="l" rtl="0">
              <a:spcBef>
                <a:spcPts val="1000"/>
              </a:spcBef>
              <a:spcAft>
                <a:spcPts val="1000"/>
              </a:spcAft>
              <a:buSzPts val="1800"/>
              <a:buChar char="–"/>
            </a:pPr>
            <a:r>
              <a:rPr lang="en"/>
              <a:t>Not Hispanic or Latino</a:t>
            </a:r>
            <a:endParaRPr/>
          </a:p>
        </p:txBody>
      </p:sp>
      <p:sp>
        <p:nvSpPr>
          <p:cNvPr id="443" name="Google Shape;443;p68"/>
          <p:cNvSpPr txBox="1">
            <a:spLocks noGrp="1"/>
          </p:cNvSpPr>
          <p:nvPr>
            <p:ph type="sldNum" idx="12"/>
          </p:nvPr>
        </p:nvSpPr>
        <p:spPr>
          <a:xfrm>
            <a:off x="8472458" y="4691459"/>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000">
                <a:solidFill>
                  <a:schemeClr val="dk1"/>
                </a:solidFill>
                <a:latin typeface="Public Sans Medium"/>
                <a:ea typeface="Public Sans Medium"/>
                <a:cs typeface="Public Sans Medium"/>
                <a:sym typeface="Public Sans Medium"/>
              </a:rPr>
              <a:t>43</a:t>
            </a:fld>
            <a:endParaRPr sz="1000">
              <a:solidFill>
                <a:schemeClr val="dk1"/>
              </a:solidFill>
              <a:latin typeface="Public Sans Medium"/>
              <a:ea typeface="Public Sans Medium"/>
              <a:cs typeface="Public Sans Medium"/>
              <a:sym typeface="Public Sans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Do not separate race </a:t>
            </a:r>
            <a:br>
              <a:rPr lang="en">
                <a:solidFill>
                  <a:schemeClr val="accent2"/>
                </a:solidFill>
              </a:rPr>
            </a:br>
            <a:r>
              <a:rPr lang="en">
                <a:solidFill>
                  <a:schemeClr val="accent2"/>
                </a:solidFill>
              </a:rPr>
              <a:t>from ethnicity. </a:t>
            </a:r>
            <a:br>
              <a:rPr lang="en">
                <a:solidFill>
                  <a:schemeClr val="accent2"/>
                </a:solidFill>
              </a:rPr>
            </a:br>
            <a:r>
              <a:rPr lang="en">
                <a:solidFill>
                  <a:schemeClr val="accent2"/>
                </a:solidFill>
              </a:rPr>
              <a:t>Ask about them together.</a:t>
            </a:r>
            <a:endParaRPr>
              <a:solidFill>
                <a:schemeClr val="accent2"/>
              </a:solidFill>
            </a:endParaRPr>
          </a:p>
        </p:txBody>
      </p:sp>
      <p:sp>
        <p:nvSpPr>
          <p:cNvPr id="449" name="Google Shape;449;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Allow users to choose more than one race and ethnicity.</a:t>
            </a:r>
            <a:endParaRPr>
              <a:solidFill>
                <a:schemeClr val="accent2"/>
              </a:solidFill>
            </a:endParaRPr>
          </a:p>
        </p:txBody>
      </p:sp>
      <p:sp>
        <p:nvSpPr>
          <p:cNvPr id="455" name="Google Shape;455;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If possible, allow users to self-identify their ethnicity.</a:t>
            </a:r>
            <a:endParaRPr>
              <a:solidFill>
                <a:schemeClr val="accent2"/>
              </a:solidFill>
            </a:endParaRPr>
          </a:p>
        </p:txBody>
      </p:sp>
      <p:sp>
        <p:nvSpPr>
          <p:cNvPr id="461" name="Google Shape;461;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65"/>
        <p:cNvGrpSpPr/>
        <p:nvPr/>
      </p:nvGrpSpPr>
      <p:grpSpPr>
        <a:xfrm>
          <a:off x="0" y="0"/>
          <a:ext cx="0" cy="0"/>
          <a:chOff x="0" y="0"/>
          <a:chExt cx="0" cy="0"/>
        </a:xfrm>
      </p:grpSpPr>
      <p:sp>
        <p:nvSpPr>
          <p:cNvPr id="466" name="Google Shape;466;p7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Always explain why.</a:t>
            </a:r>
            <a:endParaRPr>
              <a:solidFill>
                <a:schemeClr val="dk1"/>
              </a:solidFill>
            </a:endParaRPr>
          </a:p>
        </p:txBody>
      </p:sp>
      <p:sp>
        <p:nvSpPr>
          <p:cNvPr id="467" name="Google Shape;467;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rPr>
              <a:t>47</a:t>
            </a:fld>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Gender identity and sex</a:t>
            </a:r>
            <a:endParaRPr>
              <a:solidFill>
                <a:schemeClr val="accent1"/>
              </a:solidFill>
            </a:endParaRPr>
          </a:p>
        </p:txBody>
      </p:sp>
      <p:sp>
        <p:nvSpPr>
          <p:cNvPr id="473" name="Google Shape;473;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Gender is a social construct. </a:t>
            </a:r>
            <a:br>
              <a:rPr lang="en">
                <a:solidFill>
                  <a:schemeClr val="dk2"/>
                </a:solidFill>
              </a:rPr>
            </a:br>
            <a:r>
              <a:rPr lang="en" sz="3200">
                <a:solidFill>
                  <a:schemeClr val="lt1"/>
                </a:solidFill>
                <a:latin typeface="Public Sans Light"/>
                <a:ea typeface="Public Sans Light"/>
                <a:cs typeface="Public Sans Light"/>
                <a:sym typeface="Public Sans Light"/>
              </a:rPr>
              <a:t>At best, it’s used to measure inequity and make positive change. At worst, it’s used for discrimination and harm.</a:t>
            </a:r>
            <a:endParaRPr sz="3200">
              <a:solidFill>
                <a:schemeClr val="lt1"/>
              </a:solidFill>
              <a:latin typeface="Public Sans Light"/>
              <a:ea typeface="Public Sans Light"/>
              <a:cs typeface="Public Sans Light"/>
              <a:sym typeface="Public Sans Light"/>
            </a:endParaRPr>
          </a:p>
        </p:txBody>
      </p:sp>
      <p:sp>
        <p:nvSpPr>
          <p:cNvPr id="479" name="Google Shape;479;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USWDS 3.3.0</a:t>
            </a:r>
            <a:endParaRPr>
              <a:solidFill>
                <a:schemeClr val="lt1"/>
              </a:solidFill>
            </a:endParaRPr>
          </a:p>
          <a:p>
            <a:pPr marL="0" lvl="0" indent="0" algn="ctr" rtl="0">
              <a:spcBef>
                <a:spcPts val="0"/>
              </a:spcBef>
              <a:spcAft>
                <a:spcPts val="0"/>
              </a:spcAft>
              <a:buNone/>
            </a:pPr>
            <a:r>
              <a:rPr lang="en">
                <a:solidFill>
                  <a:schemeClr val="accent1"/>
                </a:solidFill>
                <a:latin typeface="Public Sans Light"/>
                <a:ea typeface="Public Sans Light"/>
                <a:cs typeface="Public Sans Light"/>
                <a:sym typeface="Public Sans Light"/>
              </a:rPr>
              <a:t>Inclusive patterns support</a:t>
            </a:r>
            <a:endParaRPr>
              <a:solidFill>
                <a:schemeClr val="accent1"/>
              </a:solidFill>
              <a:latin typeface="Public Sans Light"/>
              <a:ea typeface="Public Sans Light"/>
              <a:cs typeface="Public Sans Light"/>
              <a:sym typeface="Public Sans Light"/>
            </a:endParaRPr>
          </a:p>
        </p:txBody>
      </p:sp>
      <p:sp>
        <p:nvSpPr>
          <p:cNvPr id="173" name="Google Shape;17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Gender ≠ Sex ≠ Pronouns</a:t>
            </a:r>
            <a:endParaRPr>
              <a:solidFill>
                <a:schemeClr val="dk2"/>
              </a:solidFill>
            </a:endParaRPr>
          </a:p>
        </p:txBody>
      </p:sp>
      <p:sp>
        <p:nvSpPr>
          <p:cNvPr id="485" name="Google Shape;48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Many terms that describe </a:t>
            </a:r>
            <a:endParaRPr>
              <a:solidFill>
                <a:schemeClr val="dk2"/>
              </a:solidFill>
            </a:endParaRPr>
          </a:p>
          <a:p>
            <a:pPr marL="0" lvl="0" indent="0" algn="ctr" rtl="0">
              <a:spcBef>
                <a:spcPts val="0"/>
              </a:spcBef>
              <a:spcAft>
                <a:spcPts val="0"/>
              </a:spcAft>
              <a:buNone/>
            </a:pPr>
            <a:r>
              <a:rPr lang="en">
                <a:solidFill>
                  <a:schemeClr val="dk2"/>
                </a:solidFill>
              </a:rPr>
              <a:t>gender identities </a:t>
            </a:r>
            <a:endParaRPr>
              <a:solidFill>
                <a:schemeClr val="dk2"/>
              </a:solidFill>
            </a:endParaRPr>
          </a:p>
          <a:p>
            <a:pPr marL="0" lvl="0" indent="0" algn="ctr" rtl="0">
              <a:spcBef>
                <a:spcPts val="0"/>
              </a:spcBef>
              <a:spcAft>
                <a:spcPts val="0"/>
              </a:spcAft>
              <a:buNone/>
            </a:pPr>
            <a:r>
              <a:rPr lang="en">
                <a:solidFill>
                  <a:schemeClr val="dk2"/>
                </a:solidFill>
              </a:rPr>
              <a:t>have evolved over time.</a:t>
            </a:r>
            <a:endParaRPr>
              <a:solidFill>
                <a:schemeClr val="dk2"/>
              </a:solidFill>
            </a:endParaRPr>
          </a:p>
        </p:txBody>
      </p:sp>
      <p:sp>
        <p:nvSpPr>
          <p:cNvPr id="491" name="Google Shape;49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Be inclusive. Be respectful. </a:t>
            </a:r>
            <a:br>
              <a:rPr lang="en">
                <a:solidFill>
                  <a:schemeClr val="dk2"/>
                </a:solidFill>
              </a:rPr>
            </a:br>
            <a:r>
              <a:rPr lang="en">
                <a:solidFill>
                  <a:schemeClr val="dk2"/>
                </a:solidFill>
              </a:rPr>
              <a:t>Listen for changes in terms </a:t>
            </a:r>
            <a:br>
              <a:rPr lang="en">
                <a:solidFill>
                  <a:schemeClr val="dk2"/>
                </a:solidFill>
              </a:rPr>
            </a:br>
            <a:r>
              <a:rPr lang="en">
                <a:solidFill>
                  <a:schemeClr val="dk2"/>
                </a:solidFill>
              </a:rPr>
              <a:t>and conventions.</a:t>
            </a:r>
            <a:endParaRPr>
              <a:solidFill>
                <a:schemeClr val="dk2"/>
              </a:solidFill>
            </a:endParaRPr>
          </a:p>
        </p:txBody>
      </p:sp>
      <p:sp>
        <p:nvSpPr>
          <p:cNvPr id="497" name="Google Shape;497;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Important to people’s identities</a:t>
            </a:r>
            <a:endParaRPr>
              <a:solidFill>
                <a:schemeClr val="dk2"/>
              </a:solidFill>
            </a:endParaRPr>
          </a:p>
        </p:txBody>
      </p:sp>
      <p:sp>
        <p:nvSpPr>
          <p:cNvPr id="503" name="Google Shape;503;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There are safety issues with asking for this information.</a:t>
            </a:r>
            <a:endParaRPr>
              <a:solidFill>
                <a:schemeClr val="dk2"/>
              </a:solidFill>
            </a:endParaRPr>
          </a:p>
        </p:txBody>
      </p:sp>
      <p:sp>
        <p:nvSpPr>
          <p:cNvPr id="509" name="Google Shape;509;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solidFill>
                  <a:schemeClr val="dk2"/>
                </a:solidFill>
              </a:rPr>
              <a:t>This week is </a:t>
            </a:r>
            <a:br>
              <a:rPr lang="en">
                <a:solidFill>
                  <a:schemeClr val="dk2"/>
                </a:solidFill>
              </a:rPr>
            </a:br>
            <a:r>
              <a:rPr lang="en">
                <a:solidFill>
                  <a:schemeClr val="dk2"/>
                </a:solidFill>
              </a:rPr>
              <a:t>Transgender Awareness Week.</a:t>
            </a:r>
            <a:endParaRPr>
              <a:solidFill>
                <a:schemeClr val="dk2"/>
              </a:solidFill>
            </a:endParaRPr>
          </a:p>
          <a:p>
            <a:pPr marL="0" lvl="0" indent="0" algn="ctr" rtl="0">
              <a:spcBef>
                <a:spcPts val="2000"/>
              </a:spcBef>
              <a:spcAft>
                <a:spcPts val="0"/>
              </a:spcAft>
              <a:buNone/>
            </a:pPr>
            <a:r>
              <a:rPr lang="en">
                <a:solidFill>
                  <a:schemeClr val="lt1"/>
                </a:solidFill>
              </a:rPr>
              <a:t>November 20 is Transgender Day of Rememberance.</a:t>
            </a:r>
            <a:endParaRPr>
              <a:solidFill>
                <a:schemeClr val="lt1"/>
              </a:solidFill>
            </a:endParaRPr>
          </a:p>
        </p:txBody>
      </p:sp>
      <p:sp>
        <p:nvSpPr>
          <p:cNvPr id="515" name="Google Shape;51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19"/>
        <p:cNvGrpSpPr/>
        <p:nvPr/>
      </p:nvGrpSpPr>
      <p:grpSpPr>
        <a:xfrm>
          <a:off x="0" y="0"/>
          <a:ext cx="0" cy="0"/>
          <a:chOff x="0" y="0"/>
          <a:chExt cx="0" cy="0"/>
        </a:xfrm>
      </p:grpSpPr>
      <p:sp>
        <p:nvSpPr>
          <p:cNvPr id="520" name="Google Shape;520;p81"/>
          <p:cNvSpPr txBox="1">
            <a:spLocks noGrp="1"/>
          </p:cNvSpPr>
          <p:nvPr>
            <p:ph type="title"/>
          </p:nvPr>
        </p:nvSpPr>
        <p:spPr>
          <a:xfrm>
            <a:off x="311700" y="277760"/>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tx1"/>
                </a:solidFill>
                <a:latin typeface="Public Sans Light" pitchFamily="2" charset="77"/>
              </a:rPr>
              <a:t>Gender identity and sex:</a:t>
            </a:r>
            <a:br>
              <a:rPr lang="en" dirty="0">
                <a:solidFill>
                  <a:schemeClr val="tx1"/>
                </a:solidFill>
              </a:rPr>
            </a:br>
            <a:r>
              <a:rPr lang="en" dirty="0">
                <a:solidFill>
                  <a:schemeClr val="tx1"/>
                </a:solidFill>
              </a:rPr>
              <a:t>If you don’t need to know, </a:t>
            </a:r>
            <a:br>
              <a:rPr lang="en" dirty="0">
                <a:solidFill>
                  <a:schemeClr val="tx1"/>
                </a:solidFill>
              </a:rPr>
            </a:br>
            <a:r>
              <a:rPr lang="en" dirty="0">
                <a:solidFill>
                  <a:schemeClr val="tx1"/>
                </a:solidFill>
              </a:rPr>
              <a:t>don’t ask.</a:t>
            </a:r>
            <a:endParaRPr dirty="0">
              <a:solidFill>
                <a:schemeClr val="tx1"/>
              </a:solidFill>
            </a:endParaRPr>
          </a:p>
        </p:txBody>
      </p:sp>
      <p:sp>
        <p:nvSpPr>
          <p:cNvPr id="521" name="Google Shape;521;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rPr>
              <a:t>56</a:t>
            </a:fld>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a:ea typeface="Public Sans"/>
                <a:cs typeface="Public Sans"/>
                <a:sym typeface="Public Sans"/>
              </a:rPr>
              <a:t>Sex:</a:t>
            </a:r>
            <a:r>
              <a:rPr lang="en">
                <a:solidFill>
                  <a:schemeClr val="accent2"/>
                </a:solidFill>
                <a:latin typeface="Public Sans"/>
                <a:ea typeface="Public Sans"/>
                <a:cs typeface="Public Sans"/>
                <a:sym typeface="Public Sans"/>
              </a:rPr>
              <a:t> </a:t>
            </a:r>
            <a:br>
              <a:rPr lang="en">
                <a:solidFill>
                  <a:schemeClr val="accent2"/>
                </a:solidFill>
                <a:latin typeface="Public Sans"/>
                <a:ea typeface="Public Sans"/>
                <a:cs typeface="Public Sans"/>
                <a:sym typeface="Public Sans"/>
              </a:rPr>
            </a:br>
            <a:r>
              <a:rPr lang="en">
                <a:solidFill>
                  <a:schemeClr val="accent2"/>
                </a:solidFill>
              </a:rPr>
              <a:t>Male, Female, X</a:t>
            </a:r>
            <a:endParaRPr>
              <a:solidFill>
                <a:schemeClr val="accent2"/>
              </a:solidFill>
            </a:endParaRPr>
          </a:p>
        </p:txBody>
      </p:sp>
      <p:sp>
        <p:nvSpPr>
          <p:cNvPr id="527" name="Google Shape;527;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Research is ongoing</a:t>
            </a:r>
            <a:endParaRPr>
              <a:solidFill>
                <a:schemeClr val="lt1"/>
              </a:solidFill>
            </a:endParaRPr>
          </a:p>
        </p:txBody>
      </p:sp>
      <p:sp>
        <p:nvSpPr>
          <p:cNvPr id="533" name="Google Shape;533;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Ask about sex and </a:t>
            </a:r>
            <a:br>
              <a:rPr lang="en">
                <a:solidFill>
                  <a:schemeClr val="accent2"/>
                </a:solidFill>
              </a:rPr>
            </a:br>
            <a:r>
              <a:rPr lang="en">
                <a:solidFill>
                  <a:schemeClr val="accent2"/>
                </a:solidFill>
              </a:rPr>
              <a:t>gender identity separately</a:t>
            </a:r>
            <a:endParaRPr>
              <a:solidFill>
                <a:schemeClr val="accent2"/>
              </a:solidFill>
            </a:endParaRPr>
          </a:p>
        </p:txBody>
      </p:sp>
      <p:sp>
        <p:nvSpPr>
          <p:cNvPr id="539" name="Google Shape;539;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3342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rPr>
              <a:t>In-page navigation</a:t>
            </a:r>
            <a:endParaRPr sz="3200">
              <a:solidFill>
                <a:schemeClr val="accent2"/>
              </a:solidFill>
            </a:endParaRPr>
          </a:p>
        </p:txBody>
      </p:sp>
      <p:sp>
        <p:nvSpPr>
          <p:cNvPr id="181" name="Google Shape;181;p31"/>
          <p:cNvSpPr txBox="1">
            <a:spLocks noGrp="1"/>
          </p:cNvSpPr>
          <p:nvPr>
            <p:ph type="body" idx="1"/>
          </p:nvPr>
        </p:nvSpPr>
        <p:spPr>
          <a:xfrm>
            <a:off x="668400" y="948096"/>
            <a:ext cx="7807200" cy="48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err="1">
                <a:solidFill>
                  <a:schemeClr val="bg1"/>
                </a:solidFill>
                <a:hlinkClick r:id="rId3">
                  <a:extLst>
                    <a:ext uri="{A12FA001-AC4F-418D-AE19-62706E023703}">
                      <ahyp:hlinkClr xmlns:ahyp="http://schemas.microsoft.com/office/drawing/2018/hyperlinkcolor" val="tx"/>
                    </a:ext>
                  </a:extLst>
                </a:hlinkClick>
              </a:rPr>
              <a:t>designsystem.digital.gov</a:t>
            </a:r>
            <a:r>
              <a:rPr lang="en" sz="1600" dirty="0">
                <a:solidFill>
                  <a:schemeClr val="bg1"/>
                </a:solidFill>
                <a:hlinkClick r:id="rId3">
                  <a:extLst>
                    <a:ext uri="{A12FA001-AC4F-418D-AE19-62706E023703}">
                      <ahyp:hlinkClr xmlns:ahyp="http://schemas.microsoft.com/office/drawing/2018/hyperlinkcolor" val="tx"/>
                    </a:ext>
                  </a:extLst>
                </a:hlinkClick>
              </a:rPr>
              <a:t>/components/in-page-navigation</a:t>
            </a:r>
            <a:endParaRPr sz="1600" dirty="0">
              <a:solidFill>
                <a:schemeClr val="bg1"/>
              </a:solidFill>
            </a:endParaRPr>
          </a:p>
        </p:txBody>
      </p:sp>
      <p:pic>
        <p:nvPicPr>
          <p:cNvPr id="180" name="Google Shape;180;p31" descr="The in-page navigation page on the USWDS website shows the name of the component and a description of what it does "/>
          <p:cNvPicPr preferRelativeResize="0"/>
          <p:nvPr/>
        </p:nvPicPr>
        <p:blipFill rotWithShape="1">
          <a:blip r:embed="rId4">
            <a:alphaModFix/>
          </a:blip>
          <a:srcRect t="8309" b="47085"/>
          <a:stretch/>
        </p:blipFill>
        <p:spPr>
          <a:xfrm>
            <a:off x="557275" y="1501000"/>
            <a:ext cx="8029500" cy="3930900"/>
          </a:xfrm>
          <a:prstGeom prst="roundRect">
            <a:avLst>
              <a:gd name="adj" fmla="val 2153"/>
            </a:avLst>
          </a:prstGeom>
          <a:noFill/>
          <a:ln>
            <a:noFill/>
          </a:ln>
        </p:spPr>
      </p:pic>
      <p:sp>
        <p:nvSpPr>
          <p:cNvPr id="179" name="Google Shape;17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Sex</a:t>
            </a:r>
            <a:endParaRPr>
              <a:solidFill>
                <a:schemeClr val="lt1"/>
              </a:solidFill>
            </a:endParaRPr>
          </a:p>
        </p:txBody>
      </p:sp>
      <p:sp>
        <p:nvSpPr>
          <p:cNvPr id="545" name="Google Shape;545;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a:ea typeface="Public Sans"/>
                <a:cs typeface="Public Sans"/>
                <a:sym typeface="Public Sans"/>
              </a:rPr>
              <a:t>Sex:</a:t>
            </a:r>
            <a:endParaRPr sz="3200">
              <a:solidFill>
                <a:schemeClr val="lt1"/>
              </a:solidFill>
              <a:latin typeface="Public Sans"/>
              <a:ea typeface="Public Sans"/>
              <a:cs typeface="Public Sans"/>
              <a:sym typeface="Public Sans"/>
            </a:endParaRPr>
          </a:p>
          <a:p>
            <a:pPr marL="0" lvl="0" indent="0" algn="ctr" rtl="0">
              <a:spcBef>
                <a:spcPts val="0"/>
              </a:spcBef>
              <a:spcAft>
                <a:spcPts val="0"/>
              </a:spcAft>
              <a:buNone/>
            </a:pPr>
            <a:r>
              <a:rPr lang="en">
                <a:solidFill>
                  <a:schemeClr val="accent2"/>
                </a:solidFill>
              </a:rPr>
              <a:t>Clearly state why you need </a:t>
            </a:r>
            <a:br>
              <a:rPr lang="en">
                <a:solidFill>
                  <a:schemeClr val="accent2"/>
                </a:solidFill>
              </a:rPr>
            </a:br>
            <a:r>
              <a:rPr lang="en">
                <a:solidFill>
                  <a:schemeClr val="accent2"/>
                </a:solidFill>
              </a:rPr>
              <a:t>this information</a:t>
            </a:r>
            <a:endParaRPr>
              <a:solidFill>
                <a:schemeClr val="accent2"/>
              </a:solidFill>
            </a:endParaRPr>
          </a:p>
        </p:txBody>
      </p:sp>
      <p:sp>
        <p:nvSpPr>
          <p:cNvPr id="551" name="Google Shape;55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a:ea typeface="Public Sans"/>
                <a:cs typeface="Public Sans"/>
                <a:sym typeface="Public Sans"/>
              </a:rPr>
              <a:t>Sex:</a:t>
            </a:r>
            <a:endParaRPr sz="3200">
              <a:solidFill>
                <a:schemeClr val="lt1"/>
              </a:solidFill>
              <a:latin typeface="Public Sans"/>
              <a:ea typeface="Public Sans"/>
              <a:cs typeface="Public Sans"/>
              <a:sym typeface="Public Sans"/>
            </a:endParaRPr>
          </a:p>
          <a:p>
            <a:pPr marL="0" lvl="0" indent="0" algn="ctr" rtl="0">
              <a:spcBef>
                <a:spcPts val="0"/>
              </a:spcBef>
              <a:spcAft>
                <a:spcPts val="0"/>
              </a:spcAft>
              <a:buNone/>
            </a:pPr>
            <a:r>
              <a:rPr lang="en">
                <a:solidFill>
                  <a:schemeClr val="accent2"/>
                </a:solidFill>
              </a:rPr>
              <a:t>Provide only biological options</a:t>
            </a:r>
            <a:endParaRPr>
              <a:solidFill>
                <a:schemeClr val="accent2"/>
              </a:solidFill>
            </a:endParaRPr>
          </a:p>
        </p:txBody>
      </p:sp>
      <p:sp>
        <p:nvSpPr>
          <p:cNvPr id="557" name="Google Shape;557;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8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a:ea typeface="Public Sans"/>
                <a:cs typeface="Public Sans"/>
                <a:sym typeface="Public Sans"/>
              </a:rPr>
              <a:t>Sex:</a:t>
            </a:r>
            <a:endParaRPr sz="3200">
              <a:solidFill>
                <a:schemeClr val="lt1"/>
              </a:solidFill>
              <a:latin typeface="Public Sans"/>
              <a:ea typeface="Public Sans"/>
              <a:cs typeface="Public Sans"/>
              <a:sym typeface="Public Sans"/>
            </a:endParaRPr>
          </a:p>
          <a:p>
            <a:pPr marL="0" lvl="0" indent="0" algn="ctr" rtl="0">
              <a:spcBef>
                <a:spcPts val="0"/>
              </a:spcBef>
              <a:spcAft>
                <a:spcPts val="0"/>
              </a:spcAft>
              <a:buNone/>
            </a:pPr>
            <a:r>
              <a:rPr lang="en">
                <a:solidFill>
                  <a:schemeClr val="accent2"/>
                </a:solidFill>
              </a:rPr>
              <a:t>Clearly state if this </a:t>
            </a:r>
            <a:br>
              <a:rPr lang="en">
                <a:solidFill>
                  <a:schemeClr val="accent2"/>
                </a:solidFill>
              </a:rPr>
            </a:br>
            <a:r>
              <a:rPr lang="en">
                <a:solidFill>
                  <a:schemeClr val="accent2"/>
                </a:solidFill>
              </a:rPr>
              <a:t>information needs to match a specific document </a:t>
            </a:r>
            <a:endParaRPr>
              <a:solidFill>
                <a:schemeClr val="accent2"/>
              </a:solidFill>
            </a:endParaRPr>
          </a:p>
        </p:txBody>
      </p:sp>
      <p:sp>
        <p:nvSpPr>
          <p:cNvPr id="563" name="Google Shape;563;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a:ea typeface="Public Sans"/>
                <a:cs typeface="Public Sans"/>
                <a:sym typeface="Public Sans"/>
              </a:rPr>
              <a:t>Sex:</a:t>
            </a:r>
            <a:endParaRPr sz="3200">
              <a:solidFill>
                <a:schemeClr val="lt1"/>
              </a:solidFill>
              <a:latin typeface="Public Sans"/>
              <a:ea typeface="Public Sans"/>
              <a:cs typeface="Public Sans"/>
              <a:sym typeface="Public Sans"/>
            </a:endParaRPr>
          </a:p>
          <a:p>
            <a:pPr marL="0" lvl="0" indent="0" algn="ctr" rtl="0">
              <a:spcBef>
                <a:spcPts val="0"/>
              </a:spcBef>
              <a:spcAft>
                <a:spcPts val="0"/>
              </a:spcAft>
              <a:buNone/>
            </a:pPr>
            <a:r>
              <a:rPr lang="en">
                <a:solidFill>
                  <a:schemeClr val="accent4"/>
                </a:solidFill>
              </a:rPr>
              <a:t>Don’t include </a:t>
            </a:r>
            <a:br>
              <a:rPr lang="en">
                <a:solidFill>
                  <a:schemeClr val="accent4"/>
                </a:solidFill>
              </a:rPr>
            </a:br>
            <a:r>
              <a:rPr lang="en">
                <a:solidFill>
                  <a:schemeClr val="accent4"/>
                </a:solidFill>
              </a:rPr>
              <a:t>“Prefer not to answer” </a:t>
            </a:r>
            <a:endParaRPr>
              <a:solidFill>
                <a:schemeClr val="accent4"/>
              </a:solidFill>
            </a:endParaRPr>
          </a:p>
        </p:txBody>
      </p:sp>
      <p:sp>
        <p:nvSpPr>
          <p:cNvPr id="569" name="Google Shape;56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Gender identity</a:t>
            </a:r>
            <a:endParaRPr>
              <a:solidFill>
                <a:schemeClr val="accent1"/>
              </a:solidFill>
            </a:endParaRPr>
          </a:p>
        </p:txBody>
      </p:sp>
      <p:sp>
        <p:nvSpPr>
          <p:cNvPr id="575" name="Google Shape;57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Gender and gender identity</a:t>
            </a:r>
            <a:endParaRPr>
              <a:solidFill>
                <a:schemeClr val="lt1"/>
              </a:solidFill>
            </a:endParaRPr>
          </a:p>
        </p:txBody>
      </p:sp>
      <p:sp>
        <p:nvSpPr>
          <p:cNvPr id="581" name="Google Shape;5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9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Light"/>
                <a:ea typeface="Public Sans Light"/>
                <a:cs typeface="Public Sans Light"/>
                <a:sym typeface="Public Sans Light"/>
              </a:rPr>
              <a:t>Gender identity:</a:t>
            </a:r>
            <a:endParaRPr sz="3200">
              <a:solidFill>
                <a:schemeClr val="lt1"/>
              </a:solidFill>
              <a:latin typeface="Public Sans Light"/>
              <a:ea typeface="Public Sans Light"/>
              <a:cs typeface="Public Sans Light"/>
              <a:sym typeface="Public Sans Light"/>
            </a:endParaRPr>
          </a:p>
          <a:p>
            <a:pPr marL="0" lvl="0" indent="0" algn="ctr" rtl="0">
              <a:spcBef>
                <a:spcPts val="0"/>
              </a:spcBef>
              <a:spcAft>
                <a:spcPts val="0"/>
              </a:spcAft>
              <a:buNone/>
            </a:pPr>
            <a:r>
              <a:rPr lang="en">
                <a:solidFill>
                  <a:schemeClr val="accent2"/>
                </a:solidFill>
              </a:rPr>
              <a:t>Allow people to specify their gender identity in their own words</a:t>
            </a:r>
            <a:endParaRPr>
              <a:solidFill>
                <a:schemeClr val="accent2"/>
              </a:solidFill>
            </a:endParaRPr>
          </a:p>
        </p:txBody>
      </p:sp>
      <p:sp>
        <p:nvSpPr>
          <p:cNvPr id="587" name="Google Shape;587;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Light"/>
                <a:ea typeface="Public Sans Light"/>
                <a:cs typeface="Public Sans Light"/>
                <a:sym typeface="Public Sans Light"/>
              </a:rPr>
              <a:t>Gender identity:</a:t>
            </a:r>
            <a:endParaRPr sz="3200">
              <a:solidFill>
                <a:schemeClr val="lt1"/>
              </a:solidFill>
              <a:latin typeface="Public Sans Light"/>
              <a:ea typeface="Public Sans Light"/>
              <a:cs typeface="Public Sans Light"/>
              <a:sym typeface="Public Sans Light"/>
            </a:endParaRPr>
          </a:p>
          <a:p>
            <a:pPr marL="0" lvl="0" indent="0" algn="ctr" rtl="0">
              <a:spcBef>
                <a:spcPts val="0"/>
              </a:spcBef>
              <a:spcAft>
                <a:spcPts val="0"/>
              </a:spcAft>
              <a:buNone/>
            </a:pPr>
            <a:r>
              <a:rPr lang="en">
                <a:solidFill>
                  <a:schemeClr val="accent2"/>
                </a:solidFill>
              </a:rPr>
              <a:t>Do include</a:t>
            </a:r>
            <a:br>
              <a:rPr lang="en">
                <a:solidFill>
                  <a:schemeClr val="accent2"/>
                </a:solidFill>
              </a:rPr>
            </a:br>
            <a:r>
              <a:rPr lang="en">
                <a:solidFill>
                  <a:schemeClr val="accent2"/>
                </a:solidFill>
              </a:rPr>
              <a:t>“Prefer not to answer”</a:t>
            </a:r>
            <a:endParaRPr>
              <a:solidFill>
                <a:schemeClr val="accent2"/>
              </a:solidFill>
            </a:endParaRPr>
          </a:p>
        </p:txBody>
      </p:sp>
      <p:sp>
        <p:nvSpPr>
          <p:cNvPr id="593" name="Google Shape;593;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9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Asking for</a:t>
            </a:r>
            <a:endParaRPr>
              <a:solidFill>
                <a:schemeClr val="lt1"/>
              </a:solidFill>
            </a:endParaRPr>
          </a:p>
          <a:p>
            <a:pPr marL="0" lvl="0" indent="0" algn="ctr" rtl="0">
              <a:spcBef>
                <a:spcPts val="0"/>
              </a:spcBef>
              <a:spcAft>
                <a:spcPts val="0"/>
              </a:spcAft>
              <a:buNone/>
            </a:pPr>
            <a:r>
              <a:rPr lang="en">
                <a:solidFill>
                  <a:schemeClr val="lt1"/>
                </a:solidFill>
              </a:rPr>
              <a:t> gender identity and sex </a:t>
            </a:r>
            <a:endParaRPr>
              <a:solidFill>
                <a:schemeClr val="lt1"/>
              </a:solidFill>
            </a:endParaRPr>
          </a:p>
          <a:p>
            <a:pPr marL="0" lvl="0" indent="0" algn="ctr" rtl="0">
              <a:spcBef>
                <a:spcPts val="0"/>
              </a:spcBef>
              <a:spcAft>
                <a:spcPts val="0"/>
              </a:spcAft>
              <a:buNone/>
            </a:pPr>
            <a:r>
              <a:rPr lang="en">
                <a:solidFill>
                  <a:schemeClr val="lt1"/>
                </a:solidFill>
              </a:rPr>
              <a:t>together</a:t>
            </a:r>
            <a:endParaRPr>
              <a:solidFill>
                <a:schemeClr val="lt1"/>
              </a:solidFill>
            </a:endParaRPr>
          </a:p>
        </p:txBody>
      </p:sp>
      <p:sp>
        <p:nvSpPr>
          <p:cNvPr id="599" name="Google Shape;599;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11700" y="3342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rPr>
              <a:t>Language selector</a:t>
            </a:r>
            <a:endParaRPr sz="3200">
              <a:solidFill>
                <a:schemeClr val="accent2"/>
              </a:solidFill>
            </a:endParaRPr>
          </a:p>
        </p:txBody>
      </p:sp>
      <p:sp>
        <p:nvSpPr>
          <p:cNvPr id="189" name="Google Shape;189;p32"/>
          <p:cNvSpPr txBox="1">
            <a:spLocks noGrp="1"/>
          </p:cNvSpPr>
          <p:nvPr>
            <p:ph type="body" idx="1"/>
          </p:nvPr>
        </p:nvSpPr>
        <p:spPr>
          <a:xfrm>
            <a:off x="668400" y="948096"/>
            <a:ext cx="7807200" cy="48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err="1">
                <a:solidFill>
                  <a:schemeClr val="bg1"/>
                </a:solidFill>
                <a:hlinkClick r:id="rId3">
                  <a:extLst>
                    <a:ext uri="{A12FA001-AC4F-418D-AE19-62706E023703}">
                      <ahyp:hlinkClr xmlns:ahyp="http://schemas.microsoft.com/office/drawing/2018/hyperlinkcolor" val="tx"/>
                    </a:ext>
                  </a:extLst>
                </a:hlinkClick>
              </a:rPr>
              <a:t>designsystem.digital.gov</a:t>
            </a:r>
            <a:r>
              <a:rPr lang="en" sz="1600" dirty="0">
                <a:solidFill>
                  <a:schemeClr val="bg1"/>
                </a:solidFill>
                <a:hlinkClick r:id="rId3">
                  <a:extLst>
                    <a:ext uri="{A12FA001-AC4F-418D-AE19-62706E023703}">
                      <ahyp:hlinkClr xmlns:ahyp="http://schemas.microsoft.com/office/drawing/2018/hyperlinkcolor" val="tx"/>
                    </a:ext>
                  </a:extLst>
                </a:hlinkClick>
              </a:rPr>
              <a:t>/components/language-selector</a:t>
            </a:r>
            <a:endParaRPr sz="1600" dirty="0">
              <a:solidFill>
                <a:schemeClr val="bg1"/>
              </a:solidFill>
            </a:endParaRPr>
          </a:p>
        </p:txBody>
      </p:sp>
      <p:pic>
        <p:nvPicPr>
          <p:cNvPr id="188" name="Google Shape;188;p32" descr="The language selector component page on the USWDS website shows the name of the component and a description of what it does "/>
          <p:cNvPicPr preferRelativeResize="0"/>
          <p:nvPr/>
        </p:nvPicPr>
        <p:blipFill rotWithShape="1">
          <a:blip r:embed="rId4">
            <a:alphaModFix/>
          </a:blip>
          <a:srcRect t="9046" b="42213"/>
          <a:stretch/>
        </p:blipFill>
        <p:spPr>
          <a:xfrm>
            <a:off x="557275" y="1501000"/>
            <a:ext cx="8029500" cy="3930900"/>
          </a:xfrm>
          <a:prstGeom prst="roundRect">
            <a:avLst>
              <a:gd name="adj" fmla="val 2153"/>
            </a:avLst>
          </a:prstGeom>
          <a:noFill/>
          <a:ln>
            <a:noFill/>
          </a:ln>
        </p:spPr>
      </p:pic>
      <p:sp>
        <p:nvSpPr>
          <p:cNvPr id="187" name="Google Shape;18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Pronouns</a:t>
            </a:r>
            <a:endParaRPr>
              <a:solidFill>
                <a:schemeClr val="accent1"/>
              </a:solidFill>
            </a:endParaRPr>
          </a:p>
        </p:txBody>
      </p:sp>
      <p:sp>
        <p:nvSpPr>
          <p:cNvPr id="605" name="Google Shape;605;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Pronouns are not the same as gender identity</a:t>
            </a:r>
            <a:endParaRPr>
              <a:solidFill>
                <a:schemeClr val="lt1"/>
              </a:solidFill>
            </a:endParaRPr>
          </a:p>
        </p:txBody>
      </p:sp>
      <p:sp>
        <p:nvSpPr>
          <p:cNvPr id="611" name="Google Shape;611;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Respect pronoun preference</a:t>
            </a:r>
            <a:endParaRPr>
              <a:solidFill>
                <a:schemeClr val="lt1"/>
              </a:solidFill>
            </a:endParaRPr>
          </a:p>
        </p:txBody>
      </p:sp>
      <p:sp>
        <p:nvSpPr>
          <p:cNvPr id="617" name="Google Shape;617;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Light"/>
                <a:ea typeface="Public Sans Light"/>
                <a:cs typeface="Public Sans Light"/>
                <a:sym typeface="Public Sans Light"/>
              </a:rPr>
              <a:t>Pronouns:</a:t>
            </a:r>
            <a:endParaRPr sz="3200">
              <a:solidFill>
                <a:schemeClr val="lt1"/>
              </a:solidFill>
              <a:latin typeface="Public Sans Light"/>
              <a:ea typeface="Public Sans Light"/>
              <a:cs typeface="Public Sans Light"/>
              <a:sym typeface="Public Sans Light"/>
            </a:endParaRPr>
          </a:p>
          <a:p>
            <a:pPr marL="0" lvl="0" indent="0" algn="ctr" rtl="0">
              <a:spcBef>
                <a:spcPts val="0"/>
              </a:spcBef>
              <a:spcAft>
                <a:spcPts val="0"/>
              </a:spcAft>
              <a:buNone/>
            </a:pPr>
            <a:r>
              <a:rPr lang="en">
                <a:solidFill>
                  <a:schemeClr val="accent2"/>
                </a:solidFill>
              </a:rPr>
              <a:t>Allow people to enter pronouns </a:t>
            </a:r>
            <a:br>
              <a:rPr lang="en">
                <a:solidFill>
                  <a:schemeClr val="accent2"/>
                </a:solidFill>
              </a:rPr>
            </a:br>
            <a:r>
              <a:rPr lang="en">
                <a:solidFill>
                  <a:schemeClr val="accent2"/>
                </a:solidFill>
              </a:rPr>
              <a:t>in their own words</a:t>
            </a:r>
            <a:endParaRPr>
              <a:solidFill>
                <a:schemeClr val="accent2"/>
              </a:solidFill>
            </a:endParaRPr>
          </a:p>
        </p:txBody>
      </p:sp>
      <p:sp>
        <p:nvSpPr>
          <p:cNvPr id="623" name="Google Shape;623;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9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Light"/>
                <a:ea typeface="Public Sans Light"/>
                <a:cs typeface="Public Sans Light"/>
                <a:sym typeface="Public Sans Light"/>
              </a:rPr>
              <a:t>Pronouns:</a:t>
            </a:r>
            <a:endParaRPr sz="3200">
              <a:solidFill>
                <a:schemeClr val="lt1"/>
              </a:solidFill>
              <a:latin typeface="Public Sans Light"/>
              <a:ea typeface="Public Sans Light"/>
              <a:cs typeface="Public Sans Light"/>
              <a:sym typeface="Public Sans Light"/>
            </a:endParaRPr>
          </a:p>
          <a:p>
            <a:pPr marL="0" lvl="0" indent="0" algn="ctr" rtl="0">
              <a:spcBef>
                <a:spcPts val="0"/>
              </a:spcBef>
              <a:spcAft>
                <a:spcPts val="0"/>
              </a:spcAft>
              <a:buNone/>
            </a:pPr>
            <a:r>
              <a:rPr lang="en">
                <a:solidFill>
                  <a:schemeClr val="accent2"/>
                </a:solidFill>
              </a:rPr>
              <a:t>Provide examples</a:t>
            </a:r>
            <a:endParaRPr>
              <a:solidFill>
                <a:schemeClr val="accent2"/>
              </a:solidFill>
            </a:endParaRPr>
          </a:p>
        </p:txBody>
      </p:sp>
      <p:sp>
        <p:nvSpPr>
          <p:cNvPr id="629" name="Google Shape;62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0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Light"/>
                <a:ea typeface="Public Sans Light"/>
                <a:cs typeface="Public Sans Light"/>
                <a:sym typeface="Public Sans Light"/>
              </a:rPr>
              <a:t>Pronouns:</a:t>
            </a:r>
            <a:endParaRPr sz="3200">
              <a:solidFill>
                <a:schemeClr val="lt1"/>
              </a:solidFill>
              <a:latin typeface="Public Sans Light"/>
              <a:ea typeface="Public Sans Light"/>
              <a:cs typeface="Public Sans Light"/>
              <a:sym typeface="Public Sans Light"/>
            </a:endParaRPr>
          </a:p>
          <a:p>
            <a:pPr marL="0" lvl="0" indent="0" algn="ctr" rtl="0">
              <a:spcBef>
                <a:spcPts val="0"/>
              </a:spcBef>
              <a:spcAft>
                <a:spcPts val="0"/>
              </a:spcAft>
              <a:buNone/>
            </a:pPr>
            <a:r>
              <a:rPr lang="en">
                <a:solidFill>
                  <a:schemeClr val="accent2"/>
                </a:solidFill>
              </a:rPr>
              <a:t>Don’t make pronouns mandatory</a:t>
            </a:r>
            <a:endParaRPr>
              <a:solidFill>
                <a:schemeClr val="accent2"/>
              </a:solidFill>
            </a:endParaRPr>
          </a:p>
        </p:txBody>
      </p:sp>
      <p:sp>
        <p:nvSpPr>
          <p:cNvPr id="635" name="Google Shape;635;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0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1"/>
                </a:solidFill>
                <a:latin typeface="Public Sans Light"/>
                <a:ea typeface="Public Sans Light"/>
                <a:cs typeface="Public Sans Light"/>
                <a:sym typeface="Public Sans Light"/>
              </a:rPr>
              <a:t>Pronouns:</a:t>
            </a:r>
            <a:endParaRPr sz="3200">
              <a:solidFill>
                <a:schemeClr val="lt1"/>
              </a:solidFill>
              <a:latin typeface="Public Sans Light"/>
              <a:ea typeface="Public Sans Light"/>
              <a:cs typeface="Public Sans Light"/>
              <a:sym typeface="Public Sans Light"/>
            </a:endParaRPr>
          </a:p>
          <a:p>
            <a:pPr marL="0" lvl="0" indent="0" algn="ctr" rtl="0">
              <a:spcBef>
                <a:spcPts val="0"/>
              </a:spcBef>
              <a:spcAft>
                <a:spcPts val="0"/>
              </a:spcAft>
              <a:buNone/>
            </a:pPr>
            <a:r>
              <a:rPr lang="en">
                <a:solidFill>
                  <a:schemeClr val="accent2"/>
                </a:solidFill>
              </a:rPr>
              <a:t>Be prepared for complex answers</a:t>
            </a:r>
            <a:endParaRPr>
              <a:solidFill>
                <a:schemeClr val="accent2"/>
              </a:solidFill>
            </a:endParaRPr>
          </a:p>
        </p:txBody>
      </p:sp>
      <p:sp>
        <p:nvSpPr>
          <p:cNvPr id="641" name="Google Shape;641;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0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We’re grateful to our colleagues</a:t>
            </a:r>
            <a:endParaRPr>
              <a:solidFill>
                <a:schemeClr val="lt1"/>
              </a:solidFill>
            </a:endParaRPr>
          </a:p>
        </p:txBody>
      </p:sp>
      <p:sp>
        <p:nvSpPr>
          <p:cNvPr id="647" name="Google Shape;647;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Input from many </a:t>
            </a:r>
            <a:br>
              <a:rPr lang="en">
                <a:solidFill>
                  <a:schemeClr val="lt1"/>
                </a:solidFill>
              </a:rPr>
            </a:br>
            <a:r>
              <a:rPr lang="en">
                <a:solidFill>
                  <a:schemeClr val="lt1"/>
                </a:solidFill>
              </a:rPr>
              <a:t>teams and sources</a:t>
            </a:r>
            <a:endParaRPr>
              <a:solidFill>
                <a:schemeClr val="lt1"/>
              </a:solidFill>
            </a:endParaRPr>
          </a:p>
        </p:txBody>
      </p:sp>
      <p:sp>
        <p:nvSpPr>
          <p:cNvPr id="653" name="Google Shape;653;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57"/>
        <p:cNvGrpSpPr/>
        <p:nvPr/>
      </p:nvGrpSpPr>
      <p:grpSpPr>
        <a:xfrm>
          <a:off x="0" y="0"/>
          <a:ext cx="0" cy="0"/>
          <a:chOff x="0" y="0"/>
          <a:chExt cx="0" cy="0"/>
        </a:xfrm>
      </p:grpSpPr>
      <p:sp>
        <p:nvSpPr>
          <p:cNvPr id="658" name="Google Shape;658;p104"/>
          <p:cNvSpPr txBox="1">
            <a:spLocks noGrp="1"/>
          </p:cNvSpPr>
          <p:nvPr>
            <p:ph type="title"/>
          </p:nvPr>
        </p:nvSpPr>
        <p:spPr>
          <a:xfrm>
            <a:off x="311700" y="424415"/>
            <a:ext cx="8520600" cy="65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rPr>
              <a:t>You know your audience.</a:t>
            </a:r>
            <a:endParaRPr sz="3200">
              <a:solidFill>
                <a:schemeClr val="dk1"/>
              </a:solidFill>
            </a:endParaRPr>
          </a:p>
        </p:txBody>
      </p:sp>
      <p:grpSp>
        <p:nvGrpSpPr>
          <p:cNvPr id="660" name="Google Shape;660;p104" descr="Colorful illustrated characters with different skin tones, clothing, and hair"/>
          <p:cNvGrpSpPr/>
          <p:nvPr/>
        </p:nvGrpSpPr>
        <p:grpSpPr>
          <a:xfrm>
            <a:off x="-466385" y="1362513"/>
            <a:ext cx="10175771" cy="3366563"/>
            <a:chOff x="-466385" y="1362513"/>
            <a:chExt cx="10175771" cy="3366563"/>
          </a:xfrm>
        </p:grpSpPr>
        <p:pic>
          <p:nvPicPr>
            <p:cNvPr id="661" name="Google Shape;661;p104"/>
            <p:cNvPicPr preferRelativeResize="0"/>
            <p:nvPr/>
          </p:nvPicPr>
          <p:blipFill>
            <a:blip r:embed="rId3">
              <a:alphaModFix/>
            </a:blip>
            <a:stretch>
              <a:fillRect/>
            </a:stretch>
          </p:blipFill>
          <p:spPr>
            <a:xfrm>
              <a:off x="394438" y="1465450"/>
              <a:ext cx="740725" cy="937624"/>
            </a:xfrm>
            <a:prstGeom prst="rect">
              <a:avLst/>
            </a:prstGeom>
            <a:noFill/>
            <a:ln>
              <a:noFill/>
            </a:ln>
          </p:spPr>
        </p:pic>
        <p:pic>
          <p:nvPicPr>
            <p:cNvPr id="662" name="Google Shape;662;p104"/>
            <p:cNvPicPr preferRelativeResize="0"/>
            <p:nvPr/>
          </p:nvPicPr>
          <p:blipFill rotWithShape="1">
            <a:blip r:embed="rId4">
              <a:alphaModFix/>
            </a:blip>
            <a:srcRect l="-15886" r="-15295"/>
            <a:stretch/>
          </p:blipFill>
          <p:spPr>
            <a:xfrm>
              <a:off x="1130675" y="1465450"/>
              <a:ext cx="1006975" cy="937625"/>
            </a:xfrm>
            <a:prstGeom prst="rect">
              <a:avLst/>
            </a:prstGeom>
            <a:noFill/>
            <a:ln>
              <a:noFill/>
            </a:ln>
          </p:spPr>
        </p:pic>
        <p:pic>
          <p:nvPicPr>
            <p:cNvPr id="663" name="Google Shape;663;p104"/>
            <p:cNvPicPr preferRelativeResize="0"/>
            <p:nvPr/>
          </p:nvPicPr>
          <p:blipFill rotWithShape="1">
            <a:blip r:embed="rId5">
              <a:alphaModFix/>
            </a:blip>
            <a:srcRect l="-4450" r="-11451"/>
            <a:stretch/>
          </p:blipFill>
          <p:spPr>
            <a:xfrm>
              <a:off x="2096450" y="1465450"/>
              <a:ext cx="876075" cy="937625"/>
            </a:xfrm>
            <a:prstGeom prst="rect">
              <a:avLst/>
            </a:prstGeom>
            <a:noFill/>
            <a:ln>
              <a:noFill/>
            </a:ln>
          </p:spPr>
        </p:pic>
        <p:pic>
          <p:nvPicPr>
            <p:cNvPr id="664" name="Google Shape;664;p104"/>
            <p:cNvPicPr preferRelativeResize="0"/>
            <p:nvPr/>
          </p:nvPicPr>
          <p:blipFill rotWithShape="1">
            <a:blip r:embed="rId6">
              <a:alphaModFix/>
            </a:blip>
            <a:srcRect t="1690" b="1690"/>
            <a:stretch/>
          </p:blipFill>
          <p:spPr>
            <a:xfrm>
              <a:off x="3009238" y="1465450"/>
              <a:ext cx="740725" cy="937623"/>
            </a:xfrm>
            <a:prstGeom prst="rect">
              <a:avLst/>
            </a:prstGeom>
            <a:noFill/>
            <a:ln>
              <a:noFill/>
            </a:ln>
          </p:spPr>
        </p:pic>
        <p:pic>
          <p:nvPicPr>
            <p:cNvPr id="665" name="Google Shape;665;p104"/>
            <p:cNvPicPr preferRelativeResize="0"/>
            <p:nvPr/>
          </p:nvPicPr>
          <p:blipFill rotWithShape="1">
            <a:blip r:embed="rId7">
              <a:alphaModFix/>
            </a:blip>
            <a:srcRect/>
            <a:stretch/>
          </p:blipFill>
          <p:spPr>
            <a:xfrm>
              <a:off x="3880838" y="1465450"/>
              <a:ext cx="740725" cy="937623"/>
            </a:xfrm>
            <a:prstGeom prst="rect">
              <a:avLst/>
            </a:prstGeom>
            <a:noFill/>
            <a:ln>
              <a:noFill/>
            </a:ln>
          </p:spPr>
        </p:pic>
        <p:pic>
          <p:nvPicPr>
            <p:cNvPr id="666" name="Google Shape;666;p104"/>
            <p:cNvPicPr preferRelativeResize="0"/>
            <p:nvPr/>
          </p:nvPicPr>
          <p:blipFill rotWithShape="1">
            <a:blip r:embed="rId8">
              <a:alphaModFix/>
            </a:blip>
            <a:srcRect t="1690" b="1690"/>
            <a:stretch/>
          </p:blipFill>
          <p:spPr>
            <a:xfrm>
              <a:off x="4706438" y="1465450"/>
              <a:ext cx="740725" cy="937623"/>
            </a:xfrm>
            <a:prstGeom prst="rect">
              <a:avLst/>
            </a:prstGeom>
            <a:noFill/>
            <a:ln>
              <a:noFill/>
            </a:ln>
          </p:spPr>
        </p:pic>
        <p:pic>
          <p:nvPicPr>
            <p:cNvPr id="667" name="Google Shape;667;p104"/>
            <p:cNvPicPr preferRelativeResize="0"/>
            <p:nvPr/>
          </p:nvPicPr>
          <p:blipFill rotWithShape="1">
            <a:blip r:embed="rId9">
              <a:alphaModFix/>
            </a:blip>
            <a:srcRect l="748" r="748"/>
            <a:stretch/>
          </p:blipFill>
          <p:spPr>
            <a:xfrm>
              <a:off x="5532038" y="1465450"/>
              <a:ext cx="740725" cy="937623"/>
            </a:xfrm>
            <a:prstGeom prst="rect">
              <a:avLst/>
            </a:prstGeom>
            <a:noFill/>
            <a:ln>
              <a:noFill/>
            </a:ln>
          </p:spPr>
        </p:pic>
        <p:pic>
          <p:nvPicPr>
            <p:cNvPr id="668" name="Google Shape;668;p104"/>
            <p:cNvPicPr preferRelativeResize="0"/>
            <p:nvPr/>
          </p:nvPicPr>
          <p:blipFill rotWithShape="1">
            <a:blip r:embed="rId10">
              <a:alphaModFix/>
            </a:blip>
            <a:srcRect/>
            <a:stretch/>
          </p:blipFill>
          <p:spPr>
            <a:xfrm>
              <a:off x="6357638" y="1465450"/>
              <a:ext cx="740725" cy="937623"/>
            </a:xfrm>
            <a:prstGeom prst="rect">
              <a:avLst/>
            </a:prstGeom>
            <a:noFill/>
            <a:ln>
              <a:noFill/>
            </a:ln>
          </p:spPr>
        </p:pic>
        <p:pic>
          <p:nvPicPr>
            <p:cNvPr id="669" name="Google Shape;669;p104"/>
            <p:cNvPicPr preferRelativeResize="0"/>
            <p:nvPr/>
          </p:nvPicPr>
          <p:blipFill rotWithShape="1">
            <a:blip r:embed="rId11">
              <a:alphaModFix/>
            </a:blip>
            <a:srcRect t="-7795" b="2598"/>
            <a:stretch/>
          </p:blipFill>
          <p:spPr>
            <a:xfrm>
              <a:off x="7183250" y="1362513"/>
              <a:ext cx="740700" cy="1040562"/>
            </a:xfrm>
            <a:prstGeom prst="rect">
              <a:avLst/>
            </a:prstGeom>
            <a:noFill/>
            <a:ln>
              <a:noFill/>
            </a:ln>
          </p:spPr>
        </p:pic>
        <p:pic>
          <p:nvPicPr>
            <p:cNvPr id="670" name="Google Shape;670;p104"/>
            <p:cNvPicPr preferRelativeResize="0"/>
            <p:nvPr/>
          </p:nvPicPr>
          <p:blipFill rotWithShape="1">
            <a:blip r:embed="rId12">
              <a:alphaModFix/>
            </a:blip>
            <a:srcRect l="495" r="504"/>
            <a:stretch/>
          </p:blipFill>
          <p:spPr>
            <a:xfrm>
              <a:off x="8008838" y="1465450"/>
              <a:ext cx="740725" cy="937623"/>
            </a:xfrm>
            <a:prstGeom prst="rect">
              <a:avLst/>
            </a:prstGeom>
            <a:noFill/>
            <a:ln>
              <a:noFill/>
            </a:ln>
          </p:spPr>
        </p:pic>
        <p:pic>
          <p:nvPicPr>
            <p:cNvPr id="671" name="Google Shape;671;p104"/>
            <p:cNvPicPr preferRelativeResize="0"/>
            <p:nvPr/>
          </p:nvPicPr>
          <p:blipFill rotWithShape="1">
            <a:blip r:embed="rId13">
              <a:alphaModFix/>
            </a:blip>
            <a:srcRect l="-19011" r="-13473"/>
            <a:stretch/>
          </p:blipFill>
          <p:spPr>
            <a:xfrm>
              <a:off x="215200" y="2628450"/>
              <a:ext cx="1055325" cy="937626"/>
            </a:xfrm>
            <a:prstGeom prst="rect">
              <a:avLst/>
            </a:prstGeom>
            <a:noFill/>
            <a:ln>
              <a:noFill/>
            </a:ln>
          </p:spPr>
        </p:pic>
        <p:pic>
          <p:nvPicPr>
            <p:cNvPr id="672" name="Google Shape;672;p104"/>
            <p:cNvPicPr preferRelativeResize="0"/>
            <p:nvPr/>
          </p:nvPicPr>
          <p:blipFill rotWithShape="1">
            <a:blip r:embed="rId14">
              <a:alphaModFix/>
            </a:blip>
            <a:srcRect t="1690" b="1690"/>
            <a:stretch/>
          </p:blipFill>
          <p:spPr>
            <a:xfrm>
              <a:off x="1266038" y="2628450"/>
              <a:ext cx="740725" cy="937623"/>
            </a:xfrm>
            <a:prstGeom prst="rect">
              <a:avLst/>
            </a:prstGeom>
            <a:noFill/>
            <a:ln>
              <a:noFill/>
            </a:ln>
          </p:spPr>
        </p:pic>
        <p:pic>
          <p:nvPicPr>
            <p:cNvPr id="673" name="Google Shape;673;p104"/>
            <p:cNvPicPr preferRelativeResize="0"/>
            <p:nvPr/>
          </p:nvPicPr>
          <p:blipFill rotWithShape="1">
            <a:blip r:embed="rId15">
              <a:alphaModFix/>
            </a:blip>
            <a:srcRect t="1456" b="1456"/>
            <a:stretch/>
          </p:blipFill>
          <p:spPr>
            <a:xfrm>
              <a:off x="2137638" y="2628450"/>
              <a:ext cx="740725" cy="937623"/>
            </a:xfrm>
            <a:prstGeom prst="rect">
              <a:avLst/>
            </a:prstGeom>
            <a:noFill/>
            <a:ln>
              <a:noFill/>
            </a:ln>
          </p:spPr>
        </p:pic>
        <p:pic>
          <p:nvPicPr>
            <p:cNvPr id="674" name="Google Shape;674;p104"/>
            <p:cNvPicPr preferRelativeResize="0"/>
            <p:nvPr/>
          </p:nvPicPr>
          <p:blipFill rotWithShape="1">
            <a:blip r:embed="rId16">
              <a:alphaModFix/>
            </a:blip>
            <a:srcRect l="-13829" r="-13283"/>
            <a:stretch/>
          </p:blipFill>
          <p:spPr>
            <a:xfrm>
              <a:off x="2873875" y="2628450"/>
              <a:ext cx="1006975" cy="937625"/>
            </a:xfrm>
            <a:prstGeom prst="rect">
              <a:avLst/>
            </a:prstGeom>
            <a:noFill/>
            <a:ln>
              <a:noFill/>
            </a:ln>
          </p:spPr>
        </p:pic>
        <p:pic>
          <p:nvPicPr>
            <p:cNvPr id="675" name="Google Shape;675;p104"/>
            <p:cNvPicPr preferRelativeResize="0"/>
            <p:nvPr/>
          </p:nvPicPr>
          <p:blipFill rotWithShape="1">
            <a:blip r:embed="rId17">
              <a:alphaModFix/>
            </a:blip>
            <a:srcRect t="-10879" b="3479"/>
            <a:stretch/>
          </p:blipFill>
          <p:spPr>
            <a:xfrm>
              <a:off x="3880850" y="2483600"/>
              <a:ext cx="740700" cy="1082474"/>
            </a:xfrm>
            <a:prstGeom prst="rect">
              <a:avLst/>
            </a:prstGeom>
            <a:noFill/>
            <a:ln>
              <a:noFill/>
            </a:ln>
          </p:spPr>
        </p:pic>
        <p:pic>
          <p:nvPicPr>
            <p:cNvPr id="676" name="Google Shape;676;p104"/>
            <p:cNvPicPr preferRelativeResize="0"/>
            <p:nvPr/>
          </p:nvPicPr>
          <p:blipFill rotWithShape="1">
            <a:blip r:embed="rId18">
              <a:alphaModFix/>
            </a:blip>
            <a:srcRect l="-13489" r="-12932"/>
            <a:stretch/>
          </p:blipFill>
          <p:spPr>
            <a:xfrm>
              <a:off x="4571075" y="2628450"/>
              <a:ext cx="1006975" cy="937626"/>
            </a:xfrm>
            <a:prstGeom prst="rect">
              <a:avLst/>
            </a:prstGeom>
            <a:noFill/>
            <a:ln>
              <a:noFill/>
            </a:ln>
          </p:spPr>
        </p:pic>
        <p:pic>
          <p:nvPicPr>
            <p:cNvPr id="677" name="Google Shape;677;p104"/>
            <p:cNvPicPr preferRelativeResize="0"/>
            <p:nvPr/>
          </p:nvPicPr>
          <p:blipFill rotWithShape="1">
            <a:blip r:embed="rId19">
              <a:alphaModFix/>
            </a:blip>
            <a:srcRect t="1456" b="1456"/>
            <a:stretch/>
          </p:blipFill>
          <p:spPr>
            <a:xfrm>
              <a:off x="5532038" y="2628450"/>
              <a:ext cx="740725" cy="937623"/>
            </a:xfrm>
            <a:prstGeom prst="rect">
              <a:avLst/>
            </a:prstGeom>
            <a:noFill/>
            <a:ln>
              <a:noFill/>
            </a:ln>
          </p:spPr>
        </p:pic>
        <p:pic>
          <p:nvPicPr>
            <p:cNvPr id="678" name="Google Shape;678;p104"/>
            <p:cNvPicPr preferRelativeResize="0"/>
            <p:nvPr/>
          </p:nvPicPr>
          <p:blipFill rotWithShape="1">
            <a:blip r:embed="rId20">
              <a:alphaModFix/>
            </a:blip>
            <a:srcRect/>
            <a:stretch/>
          </p:blipFill>
          <p:spPr>
            <a:xfrm>
              <a:off x="6357638" y="2628450"/>
              <a:ext cx="740725" cy="937623"/>
            </a:xfrm>
            <a:prstGeom prst="rect">
              <a:avLst/>
            </a:prstGeom>
            <a:noFill/>
            <a:ln>
              <a:noFill/>
            </a:ln>
          </p:spPr>
        </p:pic>
        <p:pic>
          <p:nvPicPr>
            <p:cNvPr id="679" name="Google Shape;679;p104"/>
            <p:cNvPicPr preferRelativeResize="0"/>
            <p:nvPr/>
          </p:nvPicPr>
          <p:blipFill rotWithShape="1">
            <a:blip r:embed="rId21">
              <a:alphaModFix/>
            </a:blip>
            <a:srcRect l="-9916" r="-5396"/>
            <a:stretch/>
          </p:blipFill>
          <p:spPr>
            <a:xfrm>
              <a:off x="7098350" y="2628450"/>
              <a:ext cx="876075" cy="937625"/>
            </a:xfrm>
            <a:prstGeom prst="rect">
              <a:avLst/>
            </a:prstGeom>
            <a:noFill/>
            <a:ln>
              <a:noFill/>
            </a:ln>
          </p:spPr>
        </p:pic>
        <p:pic>
          <p:nvPicPr>
            <p:cNvPr id="680" name="Google Shape;680;p104"/>
            <p:cNvPicPr preferRelativeResize="0"/>
            <p:nvPr/>
          </p:nvPicPr>
          <p:blipFill rotWithShape="1">
            <a:blip r:embed="rId22">
              <a:alphaModFix/>
            </a:blip>
            <a:srcRect t="-11457" b="3056"/>
            <a:stretch/>
          </p:blipFill>
          <p:spPr>
            <a:xfrm>
              <a:off x="8008850" y="2483600"/>
              <a:ext cx="740700" cy="1082476"/>
            </a:xfrm>
            <a:prstGeom prst="rect">
              <a:avLst/>
            </a:prstGeom>
            <a:noFill/>
            <a:ln>
              <a:noFill/>
            </a:ln>
          </p:spPr>
        </p:pic>
        <p:pic>
          <p:nvPicPr>
            <p:cNvPr id="681" name="Google Shape;681;p104"/>
            <p:cNvPicPr preferRelativeResize="0"/>
            <p:nvPr/>
          </p:nvPicPr>
          <p:blipFill rotWithShape="1">
            <a:blip r:embed="rId23">
              <a:alphaModFix/>
            </a:blip>
            <a:srcRect l="-12932" r="-13489"/>
            <a:stretch/>
          </p:blipFill>
          <p:spPr>
            <a:xfrm>
              <a:off x="263550" y="3791450"/>
              <a:ext cx="1006975" cy="937626"/>
            </a:xfrm>
            <a:prstGeom prst="rect">
              <a:avLst/>
            </a:prstGeom>
            <a:noFill/>
            <a:ln>
              <a:noFill/>
            </a:ln>
          </p:spPr>
        </p:pic>
        <p:pic>
          <p:nvPicPr>
            <p:cNvPr id="682" name="Google Shape;682;p104"/>
            <p:cNvPicPr preferRelativeResize="0"/>
            <p:nvPr/>
          </p:nvPicPr>
          <p:blipFill rotWithShape="1">
            <a:blip r:embed="rId24">
              <a:alphaModFix/>
            </a:blip>
            <a:srcRect l="-13489" r="-12932"/>
            <a:stretch/>
          </p:blipFill>
          <p:spPr>
            <a:xfrm>
              <a:off x="1136735" y="3791450"/>
              <a:ext cx="1006975" cy="937626"/>
            </a:xfrm>
            <a:prstGeom prst="rect">
              <a:avLst/>
            </a:prstGeom>
            <a:noFill/>
            <a:ln>
              <a:noFill/>
            </a:ln>
          </p:spPr>
        </p:pic>
        <p:pic>
          <p:nvPicPr>
            <p:cNvPr id="683" name="Google Shape;683;p104"/>
            <p:cNvPicPr preferRelativeResize="0"/>
            <p:nvPr/>
          </p:nvPicPr>
          <p:blipFill rotWithShape="1">
            <a:blip r:embed="rId25">
              <a:alphaModFix/>
            </a:blip>
            <a:srcRect l="-4475" r="-11479"/>
            <a:stretch/>
          </p:blipFill>
          <p:spPr>
            <a:xfrm>
              <a:off x="2096450" y="3791450"/>
              <a:ext cx="876075" cy="937625"/>
            </a:xfrm>
            <a:prstGeom prst="rect">
              <a:avLst/>
            </a:prstGeom>
            <a:noFill/>
            <a:ln>
              <a:noFill/>
            </a:ln>
          </p:spPr>
        </p:pic>
        <p:pic>
          <p:nvPicPr>
            <p:cNvPr id="684" name="Google Shape;684;p104"/>
            <p:cNvPicPr preferRelativeResize="0"/>
            <p:nvPr/>
          </p:nvPicPr>
          <p:blipFill rotWithShape="1">
            <a:blip r:embed="rId26">
              <a:alphaModFix/>
            </a:blip>
            <a:srcRect l="-9500" r="-14692"/>
            <a:stretch/>
          </p:blipFill>
          <p:spPr>
            <a:xfrm>
              <a:off x="2873875" y="3791450"/>
              <a:ext cx="1055325" cy="937626"/>
            </a:xfrm>
            <a:prstGeom prst="rect">
              <a:avLst/>
            </a:prstGeom>
            <a:noFill/>
            <a:ln>
              <a:noFill/>
            </a:ln>
          </p:spPr>
        </p:pic>
        <p:pic>
          <p:nvPicPr>
            <p:cNvPr id="685" name="Google Shape;685;p104"/>
            <p:cNvPicPr preferRelativeResize="0"/>
            <p:nvPr/>
          </p:nvPicPr>
          <p:blipFill rotWithShape="1">
            <a:blip r:embed="rId27">
              <a:alphaModFix/>
            </a:blip>
            <a:srcRect l="248" r="248"/>
            <a:stretch/>
          </p:blipFill>
          <p:spPr>
            <a:xfrm>
              <a:off x="3880838" y="3791450"/>
              <a:ext cx="740723" cy="937624"/>
            </a:xfrm>
            <a:prstGeom prst="rect">
              <a:avLst/>
            </a:prstGeom>
            <a:noFill/>
            <a:ln>
              <a:noFill/>
            </a:ln>
          </p:spPr>
        </p:pic>
        <p:pic>
          <p:nvPicPr>
            <p:cNvPr id="686" name="Google Shape;686;p104"/>
            <p:cNvPicPr preferRelativeResize="0"/>
            <p:nvPr/>
          </p:nvPicPr>
          <p:blipFill rotWithShape="1">
            <a:blip r:embed="rId28">
              <a:alphaModFix/>
            </a:blip>
            <a:srcRect l="-14172" r="-13623"/>
            <a:stretch/>
          </p:blipFill>
          <p:spPr>
            <a:xfrm>
              <a:off x="4571075" y="3791450"/>
              <a:ext cx="1006974" cy="937625"/>
            </a:xfrm>
            <a:prstGeom prst="rect">
              <a:avLst/>
            </a:prstGeom>
            <a:noFill/>
            <a:ln>
              <a:noFill/>
            </a:ln>
          </p:spPr>
        </p:pic>
        <p:pic>
          <p:nvPicPr>
            <p:cNvPr id="687" name="Google Shape;687;p104"/>
            <p:cNvPicPr preferRelativeResize="0"/>
            <p:nvPr/>
          </p:nvPicPr>
          <p:blipFill rotWithShape="1">
            <a:blip r:embed="rId29">
              <a:alphaModFix/>
            </a:blip>
            <a:srcRect l="1886" r="1876"/>
            <a:stretch/>
          </p:blipFill>
          <p:spPr>
            <a:xfrm>
              <a:off x="5532038" y="3791450"/>
              <a:ext cx="740723" cy="937624"/>
            </a:xfrm>
            <a:prstGeom prst="rect">
              <a:avLst/>
            </a:prstGeom>
            <a:noFill/>
            <a:ln>
              <a:noFill/>
            </a:ln>
          </p:spPr>
        </p:pic>
        <p:pic>
          <p:nvPicPr>
            <p:cNvPr id="688" name="Google Shape;688;p104"/>
            <p:cNvPicPr preferRelativeResize="0"/>
            <p:nvPr/>
          </p:nvPicPr>
          <p:blipFill rotWithShape="1">
            <a:blip r:embed="rId30">
              <a:alphaModFix/>
            </a:blip>
            <a:srcRect l="-10239" r="-10227"/>
            <a:stretch/>
          </p:blipFill>
          <p:spPr>
            <a:xfrm>
              <a:off x="6272750" y="3791450"/>
              <a:ext cx="910499" cy="937625"/>
            </a:xfrm>
            <a:prstGeom prst="rect">
              <a:avLst/>
            </a:prstGeom>
            <a:noFill/>
            <a:ln>
              <a:noFill/>
            </a:ln>
          </p:spPr>
        </p:pic>
        <p:pic>
          <p:nvPicPr>
            <p:cNvPr id="689" name="Google Shape;689;p104"/>
            <p:cNvPicPr preferRelativeResize="0"/>
            <p:nvPr/>
          </p:nvPicPr>
          <p:blipFill rotWithShape="1">
            <a:blip r:embed="rId31">
              <a:alphaModFix/>
            </a:blip>
            <a:srcRect t="-7409" b="3047"/>
            <a:stretch/>
          </p:blipFill>
          <p:spPr>
            <a:xfrm>
              <a:off x="7145313" y="3620075"/>
              <a:ext cx="788251" cy="1109000"/>
            </a:xfrm>
            <a:prstGeom prst="rect">
              <a:avLst/>
            </a:prstGeom>
            <a:noFill/>
            <a:ln>
              <a:noFill/>
            </a:ln>
          </p:spPr>
        </p:pic>
        <p:pic>
          <p:nvPicPr>
            <p:cNvPr id="690" name="Google Shape;690;p104"/>
            <p:cNvPicPr preferRelativeResize="0"/>
            <p:nvPr/>
          </p:nvPicPr>
          <p:blipFill rotWithShape="1">
            <a:blip r:embed="rId32">
              <a:alphaModFix/>
            </a:blip>
            <a:srcRect t="465" b="465"/>
            <a:stretch/>
          </p:blipFill>
          <p:spPr>
            <a:xfrm>
              <a:off x="7956225" y="3620081"/>
              <a:ext cx="876074" cy="1108994"/>
            </a:xfrm>
            <a:prstGeom prst="rect">
              <a:avLst/>
            </a:prstGeom>
            <a:noFill/>
            <a:ln>
              <a:noFill/>
            </a:ln>
          </p:spPr>
        </p:pic>
        <p:pic>
          <p:nvPicPr>
            <p:cNvPr id="691" name="Google Shape;691;p104"/>
            <p:cNvPicPr preferRelativeResize="0"/>
            <p:nvPr/>
          </p:nvPicPr>
          <p:blipFill rotWithShape="1">
            <a:blip r:embed="rId19">
              <a:alphaModFix/>
            </a:blip>
            <a:srcRect t="1456" b="1456"/>
            <a:stretch/>
          </p:blipFill>
          <p:spPr>
            <a:xfrm>
              <a:off x="-410334" y="1465450"/>
              <a:ext cx="740725" cy="937623"/>
            </a:xfrm>
            <a:prstGeom prst="rect">
              <a:avLst/>
            </a:prstGeom>
            <a:noFill/>
            <a:ln>
              <a:noFill/>
            </a:ln>
          </p:spPr>
        </p:pic>
        <p:pic>
          <p:nvPicPr>
            <p:cNvPr id="692" name="Google Shape;692;p104"/>
            <p:cNvPicPr preferRelativeResize="0"/>
            <p:nvPr/>
          </p:nvPicPr>
          <p:blipFill rotWithShape="1">
            <a:blip r:embed="rId13">
              <a:alphaModFix/>
            </a:blip>
            <a:srcRect l="-19011" r="-13473"/>
            <a:stretch/>
          </p:blipFill>
          <p:spPr>
            <a:xfrm>
              <a:off x="8654060" y="1465450"/>
              <a:ext cx="1055325" cy="937626"/>
            </a:xfrm>
            <a:prstGeom prst="rect">
              <a:avLst/>
            </a:prstGeom>
            <a:noFill/>
            <a:ln>
              <a:noFill/>
            </a:ln>
          </p:spPr>
        </p:pic>
        <p:pic>
          <p:nvPicPr>
            <p:cNvPr id="693" name="Google Shape;693;p104"/>
            <p:cNvPicPr preferRelativeResize="0"/>
            <p:nvPr/>
          </p:nvPicPr>
          <p:blipFill rotWithShape="1">
            <a:blip r:embed="rId6">
              <a:alphaModFix/>
            </a:blip>
            <a:srcRect t="1690" b="1690"/>
            <a:stretch/>
          </p:blipFill>
          <p:spPr>
            <a:xfrm>
              <a:off x="8838864" y="3791450"/>
              <a:ext cx="740725" cy="937623"/>
            </a:xfrm>
            <a:prstGeom prst="rect">
              <a:avLst/>
            </a:prstGeom>
            <a:noFill/>
            <a:ln>
              <a:noFill/>
            </a:ln>
          </p:spPr>
        </p:pic>
        <p:pic>
          <p:nvPicPr>
            <p:cNvPr id="694" name="Google Shape;694;p104"/>
            <p:cNvPicPr preferRelativeResize="0"/>
            <p:nvPr/>
          </p:nvPicPr>
          <p:blipFill rotWithShape="1">
            <a:blip r:embed="rId5">
              <a:alphaModFix/>
            </a:blip>
            <a:srcRect l="-4450" r="-11451"/>
            <a:stretch/>
          </p:blipFill>
          <p:spPr>
            <a:xfrm>
              <a:off x="8783975" y="2628450"/>
              <a:ext cx="876075" cy="937625"/>
            </a:xfrm>
            <a:prstGeom prst="rect">
              <a:avLst/>
            </a:prstGeom>
            <a:noFill/>
            <a:ln>
              <a:noFill/>
            </a:ln>
          </p:spPr>
        </p:pic>
        <p:pic>
          <p:nvPicPr>
            <p:cNvPr id="695" name="Google Shape;695;p104"/>
            <p:cNvPicPr preferRelativeResize="0"/>
            <p:nvPr/>
          </p:nvPicPr>
          <p:blipFill rotWithShape="1">
            <a:blip r:embed="rId31">
              <a:alphaModFix/>
            </a:blip>
            <a:srcRect t="-7409" b="3047"/>
            <a:stretch/>
          </p:blipFill>
          <p:spPr>
            <a:xfrm>
              <a:off x="-466385" y="2451283"/>
              <a:ext cx="788251" cy="1109000"/>
            </a:xfrm>
            <a:prstGeom prst="rect">
              <a:avLst/>
            </a:prstGeom>
            <a:noFill/>
            <a:ln>
              <a:noFill/>
            </a:ln>
          </p:spPr>
        </p:pic>
        <p:pic>
          <p:nvPicPr>
            <p:cNvPr id="696" name="Google Shape;696;p104"/>
            <p:cNvPicPr preferRelativeResize="0"/>
            <p:nvPr/>
          </p:nvPicPr>
          <p:blipFill rotWithShape="1">
            <a:blip r:embed="rId22">
              <a:alphaModFix/>
            </a:blip>
            <a:srcRect t="-11457" b="3056"/>
            <a:stretch/>
          </p:blipFill>
          <p:spPr>
            <a:xfrm>
              <a:off x="-406828" y="3646600"/>
              <a:ext cx="740700" cy="1082476"/>
            </a:xfrm>
            <a:prstGeom prst="rect">
              <a:avLst/>
            </a:prstGeom>
            <a:noFill/>
            <a:ln>
              <a:noFill/>
            </a:ln>
          </p:spPr>
        </p:pic>
      </p:grpSp>
      <p:sp>
        <p:nvSpPr>
          <p:cNvPr id="659" name="Google Shape;659;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rPr>
              <a:t>79</a:t>
            </a:fld>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11700" y="3342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rPr>
              <a:t>Input mask</a:t>
            </a:r>
            <a:endParaRPr sz="3200">
              <a:solidFill>
                <a:schemeClr val="accent2"/>
              </a:solidFill>
            </a:endParaRPr>
          </a:p>
        </p:txBody>
      </p:sp>
      <p:sp>
        <p:nvSpPr>
          <p:cNvPr id="197" name="Google Shape;197;p33"/>
          <p:cNvSpPr txBox="1">
            <a:spLocks noGrp="1"/>
          </p:cNvSpPr>
          <p:nvPr>
            <p:ph type="body" idx="1"/>
          </p:nvPr>
        </p:nvSpPr>
        <p:spPr>
          <a:xfrm>
            <a:off x="668400" y="948096"/>
            <a:ext cx="7807200" cy="48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err="1">
                <a:solidFill>
                  <a:schemeClr val="bg1"/>
                </a:solidFill>
                <a:hlinkClick r:id="rId3">
                  <a:extLst>
                    <a:ext uri="{A12FA001-AC4F-418D-AE19-62706E023703}">
                      <ahyp:hlinkClr xmlns:ahyp="http://schemas.microsoft.com/office/drawing/2018/hyperlinkcolor" val="tx"/>
                    </a:ext>
                  </a:extLst>
                </a:hlinkClick>
              </a:rPr>
              <a:t>designsystem.digital.gov</a:t>
            </a:r>
            <a:r>
              <a:rPr lang="en" sz="1600" dirty="0">
                <a:solidFill>
                  <a:schemeClr val="bg1"/>
                </a:solidFill>
                <a:hlinkClick r:id="rId3">
                  <a:extLst>
                    <a:ext uri="{A12FA001-AC4F-418D-AE19-62706E023703}">
                      <ahyp:hlinkClr xmlns:ahyp="http://schemas.microsoft.com/office/drawing/2018/hyperlinkcolor" val="tx"/>
                    </a:ext>
                  </a:extLst>
                </a:hlinkClick>
              </a:rPr>
              <a:t>/components/input-mask</a:t>
            </a:r>
            <a:endParaRPr sz="1600" dirty="0">
              <a:solidFill>
                <a:schemeClr val="bg1"/>
              </a:solidFill>
            </a:endParaRPr>
          </a:p>
        </p:txBody>
      </p:sp>
      <p:pic>
        <p:nvPicPr>
          <p:cNvPr id="196" name="Google Shape;196;p33" descr="The language selector component page on the USWDS website shows the name of the component and a description of what it does "/>
          <p:cNvPicPr preferRelativeResize="0"/>
          <p:nvPr/>
        </p:nvPicPr>
        <p:blipFill rotWithShape="1">
          <a:blip r:embed="rId4">
            <a:alphaModFix/>
          </a:blip>
          <a:srcRect t="9070" b="42189"/>
          <a:stretch/>
        </p:blipFill>
        <p:spPr>
          <a:xfrm>
            <a:off x="557275" y="1501000"/>
            <a:ext cx="8029500" cy="3930900"/>
          </a:xfrm>
          <a:prstGeom prst="roundRect">
            <a:avLst>
              <a:gd name="adj" fmla="val 2153"/>
            </a:avLst>
          </a:prstGeom>
          <a:noFill/>
          <a:ln>
            <a:noFill/>
          </a:ln>
        </p:spPr>
      </p:pic>
      <p:sp>
        <p:nvSpPr>
          <p:cNvPr id="195" name="Google Shape;19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3" name="Google Shape;703;p105"/>
          <p:cNvSpPr txBox="1">
            <a:spLocks noGrp="1"/>
          </p:cNvSpPr>
          <p:nvPr>
            <p:ph type="title"/>
          </p:nvPr>
        </p:nvSpPr>
        <p:spPr>
          <a:xfrm>
            <a:off x="77150" y="4673709"/>
            <a:ext cx="8179500" cy="5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off!</a:t>
            </a:r>
            <a:endParaRPr/>
          </a:p>
        </p:txBody>
      </p:sp>
      <p:pic>
        <p:nvPicPr>
          <p:cNvPr id="702" name="Google Shape;702;p105" descr="The airplane-departure emoji shows a plane taking off"/>
          <p:cNvPicPr preferRelativeResize="0">
            <a:picLocks noGrp="1"/>
          </p:cNvPicPr>
          <p:nvPr>
            <p:ph type="pic" idx="2"/>
          </p:nvPr>
        </p:nvPicPr>
        <p:blipFill rotWithShape="1">
          <a:blip r:embed="rId3">
            <a:alphaModFix/>
          </a:blip>
          <a:srcRect t="19744" b="19744"/>
          <a:stretch/>
        </p:blipFill>
        <p:spPr>
          <a:xfrm>
            <a:off x="3308816" y="1861212"/>
            <a:ext cx="2526376" cy="1421076"/>
          </a:xfrm>
          <a:prstGeom prst="rect">
            <a:avLst/>
          </a:prstGeom>
        </p:spPr>
      </p:pic>
      <p:sp>
        <p:nvSpPr>
          <p:cNvPr id="701" name="Google Shape;70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06"/>
          <p:cNvSpPr txBox="1">
            <a:spLocks noGrp="1"/>
          </p:cNvSpPr>
          <p:nvPr>
            <p:ph type="title"/>
          </p:nvPr>
        </p:nvSpPr>
        <p:spPr>
          <a:xfrm>
            <a:off x="294125" y="2050485"/>
            <a:ext cx="8520600" cy="8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Q&amp;A</a:t>
            </a:r>
            <a:endParaRPr/>
          </a:p>
        </p:txBody>
      </p:sp>
      <p:sp>
        <p:nvSpPr>
          <p:cNvPr id="709" name="Google Shape;709;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7"/>
          <p:cNvSpPr txBox="1">
            <a:spLocks noGrp="1"/>
          </p:cNvSpPr>
          <p:nvPr>
            <p:ph type="title"/>
          </p:nvPr>
        </p:nvSpPr>
        <p:spPr>
          <a:xfrm>
            <a:off x="569203" y="40445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month</a:t>
            </a:r>
            <a:endParaRPr/>
          </a:p>
        </p:txBody>
      </p:sp>
      <p:sp>
        <p:nvSpPr>
          <p:cNvPr id="715" name="Google Shape;715;p107"/>
          <p:cNvSpPr txBox="1">
            <a:spLocks noGrp="1"/>
          </p:cNvSpPr>
          <p:nvPr>
            <p:ph type="subTitle" idx="1"/>
          </p:nvPr>
        </p:nvSpPr>
        <p:spPr>
          <a:xfrm>
            <a:off x="537400" y="872275"/>
            <a:ext cx="8272200" cy="15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December:</a:t>
            </a:r>
            <a:br>
              <a:rPr lang="en" dirty="0"/>
            </a:br>
            <a:r>
              <a:rPr lang="en" dirty="0"/>
              <a:t>USWDS Year in Review</a:t>
            </a:r>
            <a:endParaRPr dirty="0"/>
          </a:p>
        </p:txBody>
      </p:sp>
      <p:sp>
        <p:nvSpPr>
          <p:cNvPr id="716" name="Google Shape;716;p107"/>
          <p:cNvSpPr txBox="1">
            <a:spLocks noGrp="1"/>
          </p:cNvSpPr>
          <p:nvPr>
            <p:ph type="body" idx="2"/>
          </p:nvPr>
        </p:nvSpPr>
        <p:spPr>
          <a:xfrm>
            <a:off x="1109800" y="2521297"/>
            <a:ext cx="7330500" cy="1988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Char char="●"/>
            </a:pPr>
            <a:r>
              <a:rPr lang="en" dirty="0"/>
              <a:t>#</a:t>
            </a:r>
            <a:r>
              <a:rPr lang="en" dirty="0" err="1">
                <a:solidFill>
                  <a:schemeClr val="bg2"/>
                </a:solidFill>
              </a:rPr>
              <a:t>uswds</a:t>
            </a:r>
            <a:r>
              <a:rPr lang="en" dirty="0">
                <a:solidFill>
                  <a:schemeClr val="bg2"/>
                </a:solidFill>
              </a:rPr>
              <a:t>-public</a:t>
            </a:r>
            <a:endParaRPr dirty="0">
              <a:solidFill>
                <a:schemeClr val="bg2"/>
              </a:solidFill>
            </a:endParaRPr>
          </a:p>
          <a:p>
            <a:pPr marL="457200" lvl="0" indent="-406400" algn="l" rtl="0">
              <a:spcBef>
                <a:spcPts val="1300"/>
              </a:spcBef>
              <a:spcAft>
                <a:spcPts val="0"/>
              </a:spcAft>
              <a:buSzPts val="2800"/>
              <a:buChar char="●"/>
            </a:pPr>
            <a:r>
              <a:rPr lang="en" dirty="0" err="1">
                <a:solidFill>
                  <a:schemeClr val="bg2"/>
                </a:solidFill>
                <a:hlinkClick r:id="rId3">
                  <a:extLst>
                    <a:ext uri="{A12FA001-AC4F-418D-AE19-62706E023703}">
                      <ahyp:hlinkClr xmlns:ahyp="http://schemas.microsoft.com/office/drawing/2018/hyperlinkcolor" val="tx"/>
                    </a:ext>
                  </a:extLst>
                </a:hlinkClick>
              </a:rPr>
              <a:t>github.com</a:t>
            </a:r>
            <a:r>
              <a:rPr lang="en" dirty="0">
                <a:solidFill>
                  <a:schemeClr val="bg2"/>
                </a:solidFill>
                <a:hlinkClick r:id="rId3">
                  <a:extLst>
                    <a:ext uri="{A12FA001-AC4F-418D-AE19-62706E023703}">
                      <ahyp:hlinkClr xmlns:ahyp="http://schemas.microsoft.com/office/drawing/2018/hyperlinkcolor" val="tx"/>
                    </a:ext>
                  </a:extLst>
                </a:hlinkClick>
              </a:rPr>
              <a:t>/</a:t>
            </a:r>
            <a:r>
              <a:rPr lang="en" dirty="0" err="1">
                <a:solidFill>
                  <a:schemeClr val="bg2"/>
                </a:solidFill>
                <a:hlinkClick r:id="rId3">
                  <a:extLst>
                    <a:ext uri="{A12FA001-AC4F-418D-AE19-62706E023703}">
                      <ahyp:hlinkClr xmlns:ahyp="http://schemas.microsoft.com/office/drawing/2018/hyperlinkcolor" val="tx"/>
                    </a:ext>
                  </a:extLst>
                </a:hlinkClick>
              </a:rPr>
              <a:t>uswds</a:t>
            </a:r>
            <a:endParaRPr dirty="0">
              <a:solidFill>
                <a:schemeClr val="bg2"/>
              </a:solidFill>
            </a:endParaRPr>
          </a:p>
          <a:p>
            <a:pPr marL="457200" lvl="0" indent="-406400" algn="l" rtl="0">
              <a:spcBef>
                <a:spcPts val="1300"/>
              </a:spcBef>
              <a:spcAft>
                <a:spcPts val="1300"/>
              </a:spcAft>
              <a:buSzPts val="2800"/>
              <a:buChar char="●"/>
            </a:pPr>
            <a:r>
              <a:rPr lang="en" dirty="0" err="1">
                <a:solidFill>
                  <a:schemeClr val="bg2"/>
                </a:solidFill>
                <a:hlinkClick r:id="rId4">
                  <a:extLst>
                    <a:ext uri="{A12FA001-AC4F-418D-AE19-62706E023703}">
                      <ahyp:hlinkClr xmlns:ahyp="http://schemas.microsoft.com/office/drawing/2018/hyperlinkcolor" val="tx"/>
                    </a:ext>
                  </a:extLst>
                </a:hlinkClick>
              </a:rPr>
              <a:t>designsystem.digital.gov</a:t>
            </a:r>
            <a:endParaRPr dirty="0">
              <a:solidFill>
                <a:schemeClr val="bg2"/>
              </a:solidFill>
            </a:endParaRPr>
          </a:p>
        </p:txBody>
      </p:sp>
      <p:sp>
        <p:nvSpPr>
          <p:cNvPr id="717" name="Google Shape;717;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11700" y="3342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dk2"/>
                </a:solidFill>
                <a:latin typeface="Public Sans"/>
                <a:ea typeface="Public Sans"/>
                <a:cs typeface="Public Sans"/>
                <a:sym typeface="Public Sans"/>
              </a:rPr>
              <a:t>Update: </a:t>
            </a:r>
            <a:r>
              <a:rPr lang="en" sz="3200" dirty="0">
                <a:solidFill>
                  <a:schemeClr val="dk2"/>
                </a:solidFill>
              </a:rPr>
              <a:t>Memorable date</a:t>
            </a:r>
            <a:endParaRPr sz="3200" dirty="0">
              <a:solidFill>
                <a:schemeClr val="dk2"/>
              </a:solidFill>
            </a:endParaRPr>
          </a:p>
        </p:txBody>
      </p:sp>
      <p:sp>
        <p:nvSpPr>
          <p:cNvPr id="205" name="Google Shape;205;p34"/>
          <p:cNvSpPr txBox="1">
            <a:spLocks noGrp="1"/>
          </p:cNvSpPr>
          <p:nvPr>
            <p:ph type="body" idx="1"/>
          </p:nvPr>
        </p:nvSpPr>
        <p:spPr>
          <a:xfrm>
            <a:off x="668400" y="948096"/>
            <a:ext cx="7807200" cy="48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err="1">
                <a:solidFill>
                  <a:schemeClr val="bg1"/>
                </a:solidFill>
                <a:hlinkClick r:id="rId3">
                  <a:extLst>
                    <a:ext uri="{A12FA001-AC4F-418D-AE19-62706E023703}">
                      <ahyp:hlinkClr xmlns:ahyp="http://schemas.microsoft.com/office/drawing/2018/hyperlinkcolor" val="tx"/>
                    </a:ext>
                  </a:extLst>
                </a:hlinkClick>
              </a:rPr>
              <a:t>designsystem.digital.gov</a:t>
            </a:r>
            <a:r>
              <a:rPr lang="en" sz="1600" dirty="0">
                <a:solidFill>
                  <a:schemeClr val="bg1"/>
                </a:solidFill>
                <a:hlinkClick r:id="rId3">
                  <a:extLst>
                    <a:ext uri="{A12FA001-AC4F-418D-AE19-62706E023703}">
                      <ahyp:hlinkClr xmlns:ahyp="http://schemas.microsoft.com/office/drawing/2018/hyperlinkcolor" val="tx"/>
                    </a:ext>
                  </a:extLst>
                </a:hlinkClick>
              </a:rPr>
              <a:t>/components/memorable-date</a:t>
            </a:r>
            <a:endParaRPr sz="1600" dirty="0">
              <a:solidFill>
                <a:schemeClr val="bg1"/>
              </a:solidFill>
            </a:endParaRPr>
          </a:p>
        </p:txBody>
      </p:sp>
      <p:pic>
        <p:nvPicPr>
          <p:cNvPr id="204" name="Google Shape;204;p34" descr="The language selector component page on the USWDS website shows the name of the component and a description of what it does. The component preview shows a select element for the month section of a memorable date"/>
          <p:cNvPicPr preferRelativeResize="0"/>
          <p:nvPr/>
        </p:nvPicPr>
        <p:blipFill rotWithShape="1">
          <a:blip r:embed="rId4">
            <a:alphaModFix/>
          </a:blip>
          <a:srcRect t="9090" b="42169"/>
          <a:stretch/>
        </p:blipFill>
        <p:spPr>
          <a:xfrm>
            <a:off x="557275" y="1501000"/>
            <a:ext cx="8029500" cy="3930900"/>
          </a:xfrm>
          <a:prstGeom prst="roundRect">
            <a:avLst>
              <a:gd name="adj" fmla="val 2153"/>
            </a:avLst>
          </a:prstGeom>
          <a:noFill/>
          <a:ln>
            <a:noFill/>
          </a:ln>
        </p:spPr>
      </p:pic>
      <p:sp>
        <p:nvSpPr>
          <p:cNvPr id="203" name="Google Shape;20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USWDS">
  <a:themeElements>
    <a:clrScheme name="Simple Light">
      <a:dk1>
        <a:srgbClr val="1B1B1B"/>
      </a:dk1>
      <a:lt1>
        <a:srgbClr val="FFFFFF"/>
      </a:lt1>
      <a:dk2>
        <a:srgbClr val="FFBE2E"/>
      </a:dk2>
      <a:lt2>
        <a:srgbClr val="AD8B65"/>
      </a:lt2>
      <a:accent1>
        <a:srgbClr val="976EFB"/>
      </a:accent1>
      <a:accent2>
        <a:srgbClr val="04CF85"/>
      </a:accent2>
      <a:accent3>
        <a:srgbClr val="EF38A3"/>
      </a:accent3>
      <a:accent4>
        <a:srgbClr val="EF5E25"/>
      </a:accent4>
      <a:accent5>
        <a:srgbClr val="0097A7"/>
      </a:accent5>
      <a:accent6>
        <a:srgbClr val="F1E5C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2341</Words>
  <Application>Microsoft Macintosh PowerPoint</Application>
  <PresentationFormat>On-screen Show (16:9)</PresentationFormat>
  <Paragraphs>313</Paragraphs>
  <Slides>82</Slides>
  <Notes>82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Public Sans Medium</vt:lpstr>
      <vt:lpstr>Public Sans Light</vt:lpstr>
      <vt:lpstr>IBM Plex Mono Medium</vt:lpstr>
      <vt:lpstr>Public Sans Thin</vt:lpstr>
      <vt:lpstr>Public Sans ExtraBold</vt:lpstr>
      <vt:lpstr>Public Sans</vt:lpstr>
      <vt:lpstr>USWDS</vt:lpstr>
      <vt:lpstr>USWDS Monthly Call</vt:lpstr>
      <vt:lpstr>Hi!</vt:lpstr>
      <vt:lpstr>Agenda</vt:lpstr>
      <vt:lpstr>Product updates</vt:lpstr>
      <vt:lpstr>USWDS 3.3.0 Inclusive patterns support</vt:lpstr>
      <vt:lpstr>In-page navigation</vt:lpstr>
      <vt:lpstr>Language selector</vt:lpstr>
      <vt:lpstr>Input mask</vt:lpstr>
      <vt:lpstr>Update: Memorable date</vt:lpstr>
      <vt:lpstr>USWDS 3.3.0 Out now</vt:lpstr>
      <vt:lpstr>Together: An inclusive design report</vt:lpstr>
      <vt:lpstr>Pattern guidance</vt:lpstr>
      <vt:lpstr>Pattern guidance: Language selection</vt:lpstr>
      <vt:lpstr>Pattern guidance: Address</vt:lpstr>
      <vt:lpstr>In-page navigation in action</vt:lpstr>
      <vt:lpstr>Latest updates</vt:lpstr>
      <vt:lpstr>Demo</vt:lpstr>
      <vt:lpstr>The runway and the plane</vt:lpstr>
      <vt:lpstr>Together</vt:lpstr>
      <vt:lpstr>User Profile Patterns, Part 2 Personal information patterns</vt:lpstr>
      <vt:lpstr>Meghan O’Meara she/her</vt:lpstr>
      <vt:lpstr>Jona Decker she/her</vt:lpstr>
      <vt:lpstr>Austin Hernandez he/they</vt:lpstr>
      <vt:lpstr>Help a user to  _________.</vt:lpstr>
      <vt:lpstr>Reduce barriers to participation through every interaction </vt:lpstr>
      <vt:lpstr>Relevant, clean data. Good form design. Inclusive experiences.</vt:lpstr>
      <vt:lpstr>Three examples of exclusionary form design</vt:lpstr>
      <vt:lpstr>Race and ethnicity</vt:lpstr>
      <vt:lpstr>Race and ethnicity are often central to an individual’s  sense of self</vt:lpstr>
      <vt:lpstr>A social definition of race</vt:lpstr>
      <vt:lpstr>Race: If you don’t need to know,  don’t ask.</vt:lpstr>
      <vt:lpstr>But sometimes you do  need to know.</vt:lpstr>
      <vt:lpstr>Racial categories provided by OMB</vt:lpstr>
      <vt:lpstr>People identify as multiple races</vt:lpstr>
      <vt:lpstr>Ethnicity categories provided by OMB</vt:lpstr>
      <vt:lpstr>Genetic testing for ancestry results </vt:lpstr>
      <vt:lpstr>Choosing a single race and ethnicity from a dropdown</vt:lpstr>
      <vt:lpstr>Census 2020 Hispanic and Latino race categorization</vt:lpstr>
      <vt:lpstr>Race ≠ Ethnicity ≠ Nationality</vt:lpstr>
      <vt:lpstr>Race is a social construct. At best, it’s used to measure inequity and make positive change. At worst, it’s used for discrimination and harm.</vt:lpstr>
      <vt:lpstr>Use meaningful categories for your program and allow self-identification</vt:lpstr>
      <vt:lpstr>OMB  requires  that race and ethnicity data map to their categories…</vt:lpstr>
      <vt:lpstr>OMB encourages you to collect more detailed race and ethnicity information,  as long as it ladders up to these categories </vt:lpstr>
      <vt:lpstr>Do not separate race  from ethnicity.  Ask about them together.</vt:lpstr>
      <vt:lpstr>Allow users to choose more than one race and ethnicity.</vt:lpstr>
      <vt:lpstr>If possible, allow users to self-identify their ethnicity.</vt:lpstr>
      <vt:lpstr>Always explain why.</vt:lpstr>
      <vt:lpstr>Gender identity and sex</vt:lpstr>
      <vt:lpstr>Gender is a social construct.  At best, it’s used to measure inequity and make positive change. At worst, it’s used for discrimination and harm.</vt:lpstr>
      <vt:lpstr>Gender ≠ Sex ≠ Pronouns</vt:lpstr>
      <vt:lpstr>Many terms that describe  gender identities  have evolved over time.</vt:lpstr>
      <vt:lpstr>Be inclusive. Be respectful.  Listen for changes in terms  and conventions.</vt:lpstr>
      <vt:lpstr>Important to people’s identities</vt:lpstr>
      <vt:lpstr>There are safety issues with asking for this information.</vt:lpstr>
      <vt:lpstr>This week is  Transgender Awareness Week. November 20 is Transgender Day of Rememberance.</vt:lpstr>
      <vt:lpstr>Gender identity and sex: If you don’t need to know,  don’t ask.</vt:lpstr>
      <vt:lpstr>Sex:  Male, Female, X</vt:lpstr>
      <vt:lpstr>Research is ongoing</vt:lpstr>
      <vt:lpstr>Ask about sex and  gender identity separately</vt:lpstr>
      <vt:lpstr>Sex</vt:lpstr>
      <vt:lpstr>Sex: Clearly state why you need  this information</vt:lpstr>
      <vt:lpstr>Sex: Provide only biological options</vt:lpstr>
      <vt:lpstr>Sex: Clearly state if this  information needs to match a specific document </vt:lpstr>
      <vt:lpstr>Sex: Don’t include  “Prefer not to answer” </vt:lpstr>
      <vt:lpstr>Gender identity</vt:lpstr>
      <vt:lpstr>Gender and gender identity</vt:lpstr>
      <vt:lpstr>Gender identity: Allow people to specify their gender identity in their own words</vt:lpstr>
      <vt:lpstr>Gender identity: Do include “Prefer not to answer”</vt:lpstr>
      <vt:lpstr>Asking for  gender identity and sex  together</vt:lpstr>
      <vt:lpstr>Pronouns</vt:lpstr>
      <vt:lpstr>Pronouns are not the same as gender identity</vt:lpstr>
      <vt:lpstr>Respect pronoun preference</vt:lpstr>
      <vt:lpstr>Pronouns: Allow people to enter pronouns  in their own words</vt:lpstr>
      <vt:lpstr>Pronouns: Provide examples</vt:lpstr>
      <vt:lpstr>Pronouns: Don’t make pronouns mandatory</vt:lpstr>
      <vt:lpstr>Pronouns: Be prepared for complex answers</vt:lpstr>
      <vt:lpstr>We’re grateful to our colleagues</vt:lpstr>
      <vt:lpstr>Input from many  teams and sources</vt:lpstr>
      <vt:lpstr>You know your audience.</vt:lpstr>
      <vt:lpstr>Take off!</vt:lpstr>
      <vt:lpstr>Q&amp;A</vt:lpstr>
      <vt:lpstr>Next month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USWDS Monthly Call</dc:title>
  <cp:lastModifiedBy>Microsoft Office User</cp:lastModifiedBy>
  <cp:revision>3</cp:revision>
  <dcterms:modified xsi:type="dcterms:W3CDTF">2022-11-17T05:30:47Z</dcterms:modified>
</cp:coreProperties>
</file>